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9" r:id="rId2"/>
    <p:sldId id="262" r:id="rId3"/>
    <p:sldId id="274" r:id="rId4"/>
    <p:sldId id="273" r:id="rId5"/>
  </p:sldIdLst>
  <p:sldSz cx="9906000" cy="6858000" type="A4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B5B"/>
    <a:srgbClr val="F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78D75292-E5E2-4FCE-B733-5D654C91F2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512763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l">
              <a:defRPr sz="1200"/>
            </a:lvl1pPr>
          </a:lstStyle>
          <a:p>
            <a:endParaRPr lang="de-LI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AE1CDC-3D8C-4D1A-BA5E-D876D0D4FF7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7" y="0"/>
            <a:ext cx="3078163" cy="512763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r">
              <a:defRPr sz="1200"/>
            </a:lvl1pPr>
          </a:lstStyle>
          <a:p>
            <a:fld id="{11AC955C-A9AD-4151-B6D1-A97E0F9DCEFD}" type="datetime1">
              <a:rPr lang="de-LI" smtClean="0"/>
              <a:t>14.07.2022</a:t>
            </a:fld>
            <a:endParaRPr lang="de-LI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AB3584-FAFE-4121-B782-E2548E4DF3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20265"/>
            <a:ext cx="3078163" cy="512762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l">
              <a:defRPr sz="1200"/>
            </a:lvl1pPr>
          </a:lstStyle>
          <a:p>
            <a:endParaRPr lang="de-LI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977C16-8D75-46DF-9DB3-0A2A023039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7" y="9720265"/>
            <a:ext cx="3078163" cy="512762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r">
              <a:defRPr sz="1200"/>
            </a:lvl1pPr>
          </a:lstStyle>
          <a:p>
            <a:fld id="{27934989-C30B-4451-A1BB-968BD9176562}" type="slidenum">
              <a:rPr lang="de-LI" smtClean="0"/>
              <a:t>‹Nr.›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6260718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512763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l">
              <a:defRPr sz="1200"/>
            </a:lvl1pPr>
          </a:lstStyle>
          <a:p>
            <a:endParaRPr lang="de-LI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2727" y="0"/>
            <a:ext cx="3078163" cy="512763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r">
              <a:defRPr sz="1200"/>
            </a:lvl1pPr>
          </a:lstStyle>
          <a:p>
            <a:fld id="{308F5C86-96F9-4B0E-9A4C-6D079E563A93}" type="datetime1">
              <a:rPr lang="de-LI" smtClean="0"/>
              <a:t>14.07.2022</a:t>
            </a:fld>
            <a:endParaRPr lang="de-LI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77938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8" rIns="91434" bIns="45718" rtlCol="0" anchor="ctr"/>
          <a:lstStyle/>
          <a:p>
            <a:endParaRPr lang="de-LI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5" y="4924427"/>
            <a:ext cx="5683249" cy="4029075"/>
          </a:xfrm>
          <a:prstGeom prst="rect">
            <a:avLst/>
          </a:prstGeom>
        </p:spPr>
        <p:txBody>
          <a:bodyPr vert="horz" lIns="91434" tIns="45718" rIns="91434" bIns="45718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LI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0265"/>
            <a:ext cx="3078163" cy="512762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l">
              <a:defRPr sz="1200"/>
            </a:lvl1pPr>
          </a:lstStyle>
          <a:p>
            <a:endParaRPr lang="de-LI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2727" y="9720265"/>
            <a:ext cx="3078163" cy="512762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r">
              <a:defRPr sz="1200"/>
            </a:lvl1pPr>
          </a:lstStyle>
          <a:p>
            <a:fld id="{5A675BA5-3942-4F7F-A55C-92DAED8362FE}" type="slidenum">
              <a:rPr lang="de-LI" smtClean="0"/>
              <a:t>‹Nr.›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8985673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414481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55688" y="1277938"/>
            <a:ext cx="4991100" cy="34544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4207988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3922705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170542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CFD4-71B3-402A-82B2-4A9BAE83E091}" type="datetime1">
              <a:rPr lang="de-CH" smtClean="0"/>
              <a:t>14.07.2022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746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96E1-F39C-4EC7-A5B7-6868E2A808C6}" type="datetime1">
              <a:rPr lang="de-CH" smtClean="0"/>
              <a:t>14.07.2022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021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4946-8B4B-4DE7-8269-D74F2CFE59B8}" type="datetime1">
              <a:rPr lang="de-CH" smtClean="0"/>
              <a:t>14.07.2022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283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2CA9-4E1E-444A-9B48-40E9CD0817F2}" type="datetime1">
              <a:rPr lang="de-CH" smtClean="0"/>
              <a:t>14.07.2022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9814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52B0-7C7D-4583-BB00-AA2F28FE1727}" type="datetime1">
              <a:rPr lang="de-CH" smtClean="0"/>
              <a:t>14.07.2022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318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A2F-C06E-465C-B972-E5EAF020C863}" type="datetime1">
              <a:rPr lang="de-CH" smtClean="0"/>
              <a:t>14.07.2022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433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2B70-D6DB-47AC-9083-61B3DBE6224F}" type="datetime1">
              <a:rPr lang="de-CH" smtClean="0"/>
              <a:t>14.07.2022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060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7309-659F-4328-BCC9-80E13EAD4BB8}" type="datetime1">
              <a:rPr lang="de-CH" smtClean="0"/>
              <a:t>14.07.2022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198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AF22-DA7D-4DBF-9FC4-A62374EA3F77}" type="datetime1">
              <a:rPr lang="de-CH" smtClean="0"/>
              <a:t>14.07.2022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170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DC0-8BB1-45C7-BA69-E0BFD90C3E88}" type="datetime1">
              <a:rPr lang="de-CH" smtClean="0"/>
              <a:t>14.07.2022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542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5A52-62B3-40BA-B429-C7E3B4FED93A}" type="datetime1">
              <a:rPr lang="de-CH" smtClean="0"/>
              <a:t>14.07.2022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099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5A7E4-E5D9-4EEF-9AA7-563F380A4348}" type="datetime1">
              <a:rPr lang="de-CH" smtClean="0"/>
              <a:t>14.07.2022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F68B9-085B-4937-9D61-0314FA6F01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1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AD166240-AE35-490A-9D4B-25E709297CED}"/>
              </a:ext>
            </a:extLst>
          </p:cNvPr>
          <p:cNvGrpSpPr/>
          <p:nvPr/>
        </p:nvGrpSpPr>
        <p:grpSpPr>
          <a:xfrm>
            <a:off x="403868" y="223732"/>
            <a:ext cx="9086618" cy="6529293"/>
            <a:chOff x="403868" y="223732"/>
            <a:chExt cx="9086618" cy="6529293"/>
          </a:xfrm>
        </p:grpSpPr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A2ADEA1C-E675-4013-9A6E-4426D0CEE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8" y="3234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id="{DD04EBC2-459E-41A3-A99E-BDC228A8A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8" y="2237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D2FE567A-9ABD-440B-9C36-528C8BEBE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8" y="4758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7E62A3EF-AEBA-4950-A1A6-05D0B375A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668" y="6282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4133E0B6-6EB1-4FFA-803E-EB0B15DB9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68" y="3761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103A1A90-F0FD-4372-BA0F-66C3624A8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8" y="5285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6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A2205429-66C6-4CC1-AA34-2D09292D6AB4}"/>
              </a:ext>
            </a:extLst>
          </p:cNvPr>
          <p:cNvSpPr txBox="1"/>
          <p:nvPr/>
        </p:nvSpPr>
        <p:spPr>
          <a:xfrm>
            <a:off x="1441382" y="46842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18</a:t>
            </a:r>
            <a:endParaRPr lang="de-LI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2131C33-8AAD-4CB8-8386-BF8E73FFABA4}"/>
              </a:ext>
            </a:extLst>
          </p:cNvPr>
          <p:cNvSpPr txBox="1"/>
          <p:nvPr/>
        </p:nvSpPr>
        <p:spPr>
          <a:xfrm rot="20770927">
            <a:off x="2643886" y="671820"/>
            <a:ext cx="61590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D    I    E </a:t>
            </a: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	G    E    S    U    C    H    T    E </a:t>
            </a: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			Z    A    H    L</a:t>
            </a: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					    I    S    T</a:t>
            </a:r>
            <a:endParaRPr lang="de-LI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4270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DDA53C1-3B11-4630-8582-1F21202FA71F}"/>
              </a:ext>
            </a:extLst>
          </p:cNvPr>
          <p:cNvGrpSpPr/>
          <p:nvPr/>
        </p:nvGrpSpPr>
        <p:grpSpPr>
          <a:xfrm rot="10800000">
            <a:off x="0" y="0"/>
            <a:ext cx="2895426" cy="922856"/>
            <a:chOff x="6962868" y="5962901"/>
            <a:chExt cx="2895426" cy="922856"/>
          </a:xfrm>
        </p:grpSpPr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E72839B0-274A-40D1-8DB8-456F336BC2BF}"/>
                </a:ext>
              </a:extLst>
            </p:cNvPr>
            <p:cNvSpPr txBox="1"/>
            <p:nvPr/>
          </p:nvSpPr>
          <p:spPr>
            <a:xfrm rot="10800000">
              <a:off x="6962868" y="6516425"/>
              <a:ext cx="24538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Die gesuchte Zahl ist: 18</a:t>
              </a:r>
              <a:endParaRPr lang="de-LI" dirty="0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243EA958-91DA-4C0C-9EF6-872865790362}"/>
                </a:ext>
              </a:extLst>
            </p:cNvPr>
            <p:cNvSpPr/>
            <p:nvPr/>
          </p:nvSpPr>
          <p:spPr>
            <a:xfrm rot="10800000">
              <a:off x="9442796" y="627049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LI" dirty="0"/>
                <a:t>✂</a:t>
              </a:r>
            </a:p>
          </p:txBody>
        </p: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16D79AF3-3C5C-467C-BBF9-BC3FFEFCEFE6}"/>
                </a:ext>
              </a:extLst>
            </p:cNvPr>
            <p:cNvCxnSpPr/>
            <p:nvPr/>
          </p:nvCxnSpPr>
          <p:spPr>
            <a:xfrm>
              <a:off x="8981600" y="6454329"/>
              <a:ext cx="57249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22B7E8F4-49EF-4B50-95B0-DB4C6308ADF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199924" y="6249148"/>
              <a:ext cx="57249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feld 19">
            <a:extLst>
              <a:ext uri="{FF2B5EF4-FFF2-40B4-BE49-F238E27FC236}">
                <a16:creationId xmlns:a16="http://schemas.microsoft.com/office/drawing/2014/main" id="{F3E94D2C-F219-483C-AB73-6579766EAA50}"/>
              </a:ext>
            </a:extLst>
          </p:cNvPr>
          <p:cNvSpPr txBox="1"/>
          <p:nvPr/>
        </p:nvSpPr>
        <p:spPr>
          <a:xfrm>
            <a:off x="1441382" y="46842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18</a:t>
            </a:r>
            <a:endParaRPr lang="de-LI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BE1923FA-61EF-4E2C-BCE3-C35915DAD79A}"/>
              </a:ext>
            </a:extLst>
          </p:cNvPr>
          <p:cNvSpPr txBox="1"/>
          <p:nvPr/>
        </p:nvSpPr>
        <p:spPr>
          <a:xfrm rot="20770927">
            <a:off x="2643886" y="671820"/>
            <a:ext cx="61590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D    I    E </a:t>
            </a: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	G    E    S    U    C    H    T    E </a:t>
            </a: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			Z    A    H    L</a:t>
            </a: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					    I    S    T</a:t>
            </a:r>
            <a:endParaRPr lang="de-LI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AB5C82A5-A19F-4C3E-A798-A9ED4B3C0945}"/>
              </a:ext>
            </a:extLst>
          </p:cNvPr>
          <p:cNvGrpSpPr/>
          <p:nvPr/>
        </p:nvGrpSpPr>
        <p:grpSpPr>
          <a:xfrm>
            <a:off x="403868" y="359204"/>
            <a:ext cx="9086618" cy="6529293"/>
            <a:chOff x="403868" y="223732"/>
            <a:chExt cx="9086618" cy="6529293"/>
          </a:xfrm>
        </p:grpSpPr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1ECEAACE-8F59-4133-9CD1-4838C23AB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8" y="3234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A217E4A4-CCD2-4068-A6E8-D2C16D553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8" y="2237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62E8A2F2-74C7-4FBC-8EE0-D29D26A0D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8" y="4758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23903CFA-256B-43FC-92F3-D68A04009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668" y="6282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8F89C4A8-9C0D-442B-9976-40AB9C697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68" y="3761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2FC18D68-6C3E-4227-8C6D-F4C50A377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8" y="5285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88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C9A15792-FD04-4E99-B24E-CFF70723BE95}"/>
              </a:ext>
            </a:extLst>
          </p:cNvPr>
          <p:cNvGrpSpPr/>
          <p:nvPr/>
        </p:nvGrpSpPr>
        <p:grpSpPr>
          <a:xfrm rot="10800000">
            <a:off x="0" y="0"/>
            <a:ext cx="8330971" cy="3690610"/>
            <a:chOff x="1527323" y="3195147"/>
            <a:chExt cx="8330971" cy="3690610"/>
          </a:xfrm>
        </p:grpSpPr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58886D11-E081-4587-A04F-786E121A93F4}"/>
                </a:ext>
              </a:extLst>
            </p:cNvPr>
            <p:cNvSpPr txBox="1"/>
            <p:nvPr/>
          </p:nvSpPr>
          <p:spPr>
            <a:xfrm rot="10800000">
              <a:off x="1527323" y="3195147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28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+mj-lt"/>
                </a:rPr>
                <a:t>14</a:t>
              </a:r>
              <a:endParaRPr lang="de-LI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endParaRPr>
            </a:p>
          </p:txBody>
        </p:sp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E72839B0-274A-40D1-8DB8-456F336BC2BF}"/>
                </a:ext>
              </a:extLst>
            </p:cNvPr>
            <p:cNvSpPr txBox="1"/>
            <p:nvPr/>
          </p:nvSpPr>
          <p:spPr>
            <a:xfrm rot="10800000">
              <a:off x="6962868" y="6516425"/>
              <a:ext cx="24538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Die gesuchte Zahl ist: 14</a:t>
              </a:r>
              <a:endParaRPr lang="de-LI" dirty="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741567F2-EA9E-41B2-9521-D68E30D48C62}"/>
                </a:ext>
              </a:extLst>
            </p:cNvPr>
            <p:cNvSpPr/>
            <p:nvPr/>
          </p:nvSpPr>
          <p:spPr>
            <a:xfrm rot="10800000">
              <a:off x="9442796" y="627049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LI" dirty="0"/>
                <a:t>✂</a:t>
              </a:r>
            </a:p>
          </p:txBody>
        </p: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5B783480-C446-4C45-A7CE-1E1221E903BD}"/>
                </a:ext>
              </a:extLst>
            </p:cNvPr>
            <p:cNvCxnSpPr/>
            <p:nvPr/>
          </p:nvCxnSpPr>
          <p:spPr>
            <a:xfrm>
              <a:off x="8981600" y="6454329"/>
              <a:ext cx="57249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07F2EBB3-053D-4DEF-826C-3B8CBD58DF2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199924" y="6249148"/>
              <a:ext cx="57249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feld 21">
            <a:extLst>
              <a:ext uri="{FF2B5EF4-FFF2-40B4-BE49-F238E27FC236}">
                <a16:creationId xmlns:a16="http://schemas.microsoft.com/office/drawing/2014/main" id="{4425A66B-773C-4BAF-9E5D-954E62979697}"/>
              </a:ext>
            </a:extLst>
          </p:cNvPr>
          <p:cNvSpPr txBox="1"/>
          <p:nvPr/>
        </p:nvSpPr>
        <p:spPr>
          <a:xfrm rot="20770927">
            <a:off x="1224083" y="856485"/>
            <a:ext cx="61590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D    I    E </a:t>
            </a: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	G    E    S    U    C    H    T    E </a:t>
            </a: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			Z    A    H    L</a:t>
            </a: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					    I    S    T</a:t>
            </a:r>
            <a:endParaRPr lang="de-LI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1AE4A639-BDDA-47B6-B6D6-352F7F95DC8A}"/>
              </a:ext>
            </a:extLst>
          </p:cNvPr>
          <p:cNvGrpSpPr/>
          <p:nvPr/>
        </p:nvGrpSpPr>
        <p:grpSpPr>
          <a:xfrm>
            <a:off x="403868" y="359204"/>
            <a:ext cx="9086618" cy="6529293"/>
            <a:chOff x="403868" y="223732"/>
            <a:chExt cx="9086618" cy="6529293"/>
          </a:xfrm>
        </p:grpSpPr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038DA822-779C-4D60-8840-9E02298F9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8" y="3234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814ECFF4-862C-4527-B0B9-F208E0C50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8" y="2237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D455663C-B0E8-4103-99CC-A22961276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8" y="4758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DA5BF9B0-A368-4E0E-ABB6-37F7A42D4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668" y="6282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6E35C96A-654A-4DB6-959D-BEA4B313B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68" y="3761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84DEE0DC-31F1-4CCD-A4B0-3FA93DD68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8" y="5285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4656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18134</Words>
  <Application>Microsoft Office PowerPoint</Application>
  <PresentationFormat>A4-Papier (210 x 297 mm)</PresentationFormat>
  <Paragraphs>55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Abadi Extra Light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Kastner</dc:creator>
  <cp:lastModifiedBy>Kastner Sabine</cp:lastModifiedBy>
  <cp:revision>13</cp:revision>
  <cp:lastPrinted>2022-06-30T11:21:30Z</cp:lastPrinted>
  <dcterms:created xsi:type="dcterms:W3CDTF">2020-02-07T21:43:47Z</dcterms:created>
  <dcterms:modified xsi:type="dcterms:W3CDTF">2022-07-14T07:39:47Z</dcterms:modified>
</cp:coreProperties>
</file>