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7" r:id="rId2"/>
    <p:sldId id="258" r:id="rId3"/>
    <p:sldId id="273" r:id="rId4"/>
    <p:sldId id="259" r:id="rId5"/>
    <p:sldId id="274" r:id="rId6"/>
    <p:sldId id="262" r:id="rId7"/>
    <p:sldId id="275" r:id="rId8"/>
    <p:sldId id="261" r:id="rId9"/>
    <p:sldId id="276" r:id="rId10"/>
    <p:sldId id="260" r:id="rId11"/>
    <p:sldId id="277" r:id="rId12"/>
    <p:sldId id="263" r:id="rId13"/>
    <p:sldId id="278" r:id="rId14"/>
    <p:sldId id="264" r:id="rId15"/>
    <p:sldId id="279" r:id="rId16"/>
    <p:sldId id="265" r:id="rId17"/>
    <p:sldId id="280" r:id="rId18"/>
    <p:sldId id="271" r:id="rId19"/>
    <p:sldId id="281" r:id="rId20"/>
    <p:sldId id="266" r:id="rId21"/>
    <p:sldId id="282" r:id="rId22"/>
    <p:sldId id="267" r:id="rId23"/>
    <p:sldId id="283" r:id="rId24"/>
    <p:sldId id="270" r:id="rId25"/>
    <p:sldId id="284" r:id="rId26"/>
    <p:sldId id="286" r:id="rId27"/>
    <p:sldId id="285" r:id="rId2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34">
          <p15:clr>
            <a:srgbClr val="A4A3A4"/>
          </p15:clr>
        </p15:guide>
        <p15:guide id="2" pos="5668">
          <p15:clr>
            <a:srgbClr val="A4A3A4"/>
          </p15:clr>
        </p15:guide>
        <p15:guide id="3" pos="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95" autoAdjust="0"/>
  </p:normalViewPr>
  <p:slideViewPr>
    <p:cSldViewPr showGuides="1">
      <p:cViewPr varScale="1">
        <p:scale>
          <a:sx n="111" d="100"/>
          <a:sy n="111" d="100"/>
        </p:scale>
        <p:origin x="-600" y="-78"/>
      </p:cViewPr>
      <p:guideLst>
        <p:guide orient="horz" pos="4134"/>
        <p:guide pos="5668"/>
        <p:guide pos="1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D7240-41C6-42C7-B877-43FAD98006A2}" type="datetimeFigureOut">
              <a:rPr lang="de-CH" smtClean="0"/>
              <a:t>06.09.2017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77E468-88E1-451E-8FA7-84B4EAC42F07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6643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Aluminium (Al) – </a:t>
            </a:r>
            <a:r>
              <a:rPr lang="de-CH" dirty="0" err="1" smtClean="0"/>
              <a:t>Ecureuil</a:t>
            </a:r>
            <a:r>
              <a:rPr lang="de-CH" dirty="0" smtClean="0"/>
              <a:t> (la </a:t>
            </a:r>
            <a:r>
              <a:rPr lang="de-CH" dirty="0" err="1" smtClean="0"/>
              <a:t>canette</a:t>
            </a:r>
            <a:r>
              <a:rPr lang="de-CH" dirty="0" smtClean="0"/>
              <a:t> de </a:t>
            </a:r>
            <a:r>
              <a:rPr lang="de-CH" dirty="0" err="1" smtClean="0"/>
              <a:t>boisson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est</a:t>
            </a:r>
            <a:r>
              <a:rPr lang="de-CH" baseline="0" dirty="0" smtClean="0"/>
              <a:t> en </a:t>
            </a:r>
            <a:r>
              <a:rPr lang="de-CH" baseline="0" dirty="0" err="1" smtClean="0"/>
              <a:t>a</a:t>
            </a:r>
            <a:r>
              <a:rPr lang="de-CH" dirty="0" err="1" smtClean="0"/>
              <a:t>luminium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482773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Carbone</a:t>
            </a:r>
            <a:r>
              <a:rPr lang="de-CH" dirty="0" smtClean="0"/>
              <a:t> (C) – </a:t>
            </a:r>
            <a:r>
              <a:rPr lang="de-CH" dirty="0" err="1" smtClean="0"/>
              <a:t>Pie</a:t>
            </a:r>
            <a:r>
              <a:rPr lang="de-CH" dirty="0" smtClean="0"/>
              <a:t> (le </a:t>
            </a:r>
            <a:r>
              <a:rPr lang="de-CH" dirty="0" err="1" smtClean="0"/>
              <a:t>diamant</a:t>
            </a:r>
            <a:r>
              <a:rPr lang="de-CH" dirty="0" smtClean="0"/>
              <a:t> </a:t>
            </a:r>
            <a:r>
              <a:rPr lang="de-CH" dirty="0" err="1" smtClean="0"/>
              <a:t>dans</a:t>
            </a:r>
            <a:r>
              <a:rPr lang="de-CH" dirty="0" smtClean="0"/>
              <a:t> le </a:t>
            </a:r>
            <a:r>
              <a:rPr lang="de-CH" dirty="0" err="1" smtClean="0"/>
              <a:t>coffre</a:t>
            </a:r>
            <a:r>
              <a:rPr lang="de-CH" dirty="0" smtClean="0"/>
              <a:t> au </a:t>
            </a:r>
            <a:r>
              <a:rPr lang="de-CH" dirty="0" err="1" smtClean="0"/>
              <a:t>trésor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21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784844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Oxygène</a:t>
            </a:r>
            <a:r>
              <a:rPr lang="de-CH" dirty="0" smtClean="0"/>
              <a:t> (O) – Hamster (la </a:t>
            </a:r>
            <a:r>
              <a:rPr lang="de-CH" dirty="0" err="1" smtClean="0"/>
              <a:t>bougie</a:t>
            </a:r>
            <a:r>
              <a:rPr lang="de-CH" dirty="0" smtClean="0"/>
              <a:t> ne </a:t>
            </a:r>
            <a:r>
              <a:rPr lang="de-CH" dirty="0" err="1" smtClean="0"/>
              <a:t>brûle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qu’en</a:t>
            </a:r>
            <a:r>
              <a:rPr lang="de-CH" baseline="0" dirty="0" smtClean="0"/>
              <a:t> </a:t>
            </a:r>
            <a:r>
              <a:rPr lang="de-CH" baseline="0" dirty="0" err="1" smtClean="0"/>
              <a:t>présence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d’oxygène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23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39005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noProof="0" dirty="0" smtClean="0"/>
              <a:t>Soufre (S) – Poule (on trouve du soufre dans les œufs</a:t>
            </a:r>
            <a:r>
              <a:rPr lang="fr-CH" baseline="0" noProof="0" dirty="0" smtClean="0"/>
              <a:t> et les fumées volcaniques</a:t>
            </a:r>
            <a:r>
              <a:rPr lang="fr-CH" noProof="0" dirty="0" smtClean="0"/>
              <a:t>)</a:t>
            </a:r>
            <a:endParaRPr lang="fr-CH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25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797324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Argent</a:t>
            </a:r>
            <a:r>
              <a:rPr lang="de-CH" dirty="0" smtClean="0"/>
              <a:t> (</a:t>
            </a:r>
            <a:r>
              <a:rPr lang="de-CH" dirty="0" err="1" smtClean="0"/>
              <a:t>Ag</a:t>
            </a:r>
            <a:r>
              <a:rPr lang="de-CH" dirty="0" smtClean="0"/>
              <a:t>) – </a:t>
            </a:r>
            <a:r>
              <a:rPr lang="de-CH" dirty="0" err="1" smtClean="0"/>
              <a:t>Putois</a:t>
            </a:r>
            <a:r>
              <a:rPr lang="de-CH" dirty="0" smtClean="0"/>
              <a:t> (</a:t>
            </a:r>
            <a:r>
              <a:rPr lang="de-CH" dirty="0" err="1" smtClean="0"/>
              <a:t>fils</a:t>
            </a:r>
            <a:r>
              <a:rPr lang="de-CH" dirty="0" smtClean="0"/>
              <a:t> </a:t>
            </a:r>
            <a:r>
              <a:rPr lang="de-CH" dirty="0" err="1" smtClean="0"/>
              <a:t>d’argent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antibactériens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dans</a:t>
            </a:r>
            <a:r>
              <a:rPr lang="de-CH" baseline="0" dirty="0" smtClean="0"/>
              <a:t> les </a:t>
            </a:r>
            <a:r>
              <a:rPr lang="de-CH" baseline="0" dirty="0" err="1" smtClean="0"/>
              <a:t>chaussettes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27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42270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Plomb</a:t>
            </a:r>
            <a:r>
              <a:rPr lang="de-CH" dirty="0" smtClean="0"/>
              <a:t> (</a:t>
            </a:r>
            <a:r>
              <a:rPr lang="de-CH" dirty="0" err="1" smtClean="0"/>
              <a:t>Pb</a:t>
            </a:r>
            <a:r>
              <a:rPr lang="de-CH" dirty="0" smtClean="0"/>
              <a:t>) - </a:t>
            </a:r>
            <a:r>
              <a:rPr lang="de-CH" dirty="0" err="1" smtClean="0"/>
              <a:t>Gorille</a:t>
            </a:r>
            <a:r>
              <a:rPr lang="de-CH" dirty="0" smtClean="0"/>
              <a:t> (</a:t>
            </a:r>
            <a:r>
              <a:rPr lang="de-CH" dirty="0" err="1" smtClean="0"/>
              <a:t>il</a:t>
            </a:r>
            <a:r>
              <a:rPr lang="de-CH" dirty="0" smtClean="0"/>
              <a:t> </a:t>
            </a:r>
            <a:r>
              <a:rPr lang="de-CH" dirty="0" err="1" smtClean="0"/>
              <a:t>n’y</a:t>
            </a:r>
            <a:r>
              <a:rPr lang="de-CH" dirty="0" smtClean="0"/>
              <a:t> a </a:t>
            </a:r>
            <a:r>
              <a:rPr lang="de-CH" dirty="0" err="1" smtClean="0"/>
              <a:t>pas</a:t>
            </a:r>
            <a:r>
              <a:rPr lang="de-CH" dirty="0" smtClean="0"/>
              <a:t> de </a:t>
            </a:r>
            <a:r>
              <a:rPr lang="de-CH" dirty="0" err="1" smtClean="0"/>
              <a:t>plomb</a:t>
            </a:r>
            <a:r>
              <a:rPr lang="de-CH" dirty="0" smtClean="0"/>
              <a:t> </a:t>
            </a:r>
            <a:r>
              <a:rPr lang="de-CH" dirty="0" err="1" smtClean="0"/>
              <a:t>dans</a:t>
            </a:r>
            <a:r>
              <a:rPr lang="de-CH" dirty="0" smtClean="0"/>
              <a:t> les </a:t>
            </a:r>
            <a:r>
              <a:rPr lang="de-CH" dirty="0" err="1" smtClean="0"/>
              <a:t>mines</a:t>
            </a:r>
            <a:r>
              <a:rPr lang="de-CH" baseline="0" dirty="0" smtClean="0"/>
              <a:t> de </a:t>
            </a:r>
            <a:r>
              <a:rPr lang="de-CH" baseline="0" dirty="0" err="1" smtClean="0"/>
              <a:t>crayons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actuelles</a:t>
            </a:r>
            <a:r>
              <a:rPr lang="de-CH" baseline="0" dirty="0" smtClean="0"/>
              <a:t> </a:t>
            </a:r>
            <a:r>
              <a:rPr lang="de-CH" baseline="0" dirty="0" err="1" smtClean="0"/>
              <a:t>mais</a:t>
            </a:r>
            <a:r>
              <a:rPr lang="de-CH" baseline="0" dirty="0" smtClean="0"/>
              <a:t> du </a:t>
            </a:r>
            <a:r>
              <a:rPr lang="de-CH" baseline="0" dirty="0" err="1" smtClean="0"/>
              <a:t>graphite</a:t>
            </a:r>
            <a:r>
              <a:rPr lang="de-CH" baseline="0" dirty="0" smtClean="0"/>
              <a:t> 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9179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Calcium (</a:t>
            </a:r>
            <a:r>
              <a:rPr lang="de-CH" dirty="0" err="1" smtClean="0"/>
              <a:t>Ca</a:t>
            </a:r>
            <a:r>
              <a:rPr lang="de-CH" dirty="0" smtClean="0"/>
              <a:t>) – </a:t>
            </a:r>
            <a:r>
              <a:rPr lang="de-CH" dirty="0" err="1" smtClean="0"/>
              <a:t>Souris</a:t>
            </a:r>
            <a:r>
              <a:rPr lang="de-CH" dirty="0" smtClean="0"/>
              <a:t> </a:t>
            </a:r>
            <a:r>
              <a:rPr lang="de-CH" dirty="0" err="1" smtClean="0"/>
              <a:t>dans</a:t>
            </a:r>
            <a:r>
              <a:rPr lang="de-CH" dirty="0" smtClean="0"/>
              <a:t> le </a:t>
            </a:r>
            <a:r>
              <a:rPr lang="de-CH" dirty="0" err="1" smtClean="0"/>
              <a:t>trou</a:t>
            </a:r>
            <a:r>
              <a:rPr lang="de-CH" dirty="0" smtClean="0"/>
              <a:t> du </a:t>
            </a:r>
            <a:r>
              <a:rPr lang="de-CH" dirty="0" err="1" smtClean="0"/>
              <a:t>fromage</a:t>
            </a:r>
            <a:r>
              <a:rPr lang="de-CH" dirty="0" smtClean="0"/>
              <a:t> (le </a:t>
            </a:r>
            <a:r>
              <a:rPr lang="de-CH" dirty="0" err="1" smtClean="0"/>
              <a:t>lait</a:t>
            </a:r>
            <a:r>
              <a:rPr lang="de-CH" dirty="0" smtClean="0"/>
              <a:t> et le </a:t>
            </a:r>
            <a:r>
              <a:rPr lang="de-CH" dirty="0" err="1" smtClean="0"/>
              <a:t>fromage</a:t>
            </a:r>
            <a:r>
              <a:rPr lang="de-CH" dirty="0" smtClean="0"/>
              <a:t> </a:t>
            </a:r>
            <a:r>
              <a:rPr lang="de-CH" dirty="0" err="1" smtClean="0"/>
              <a:t>contiennent</a:t>
            </a:r>
            <a:r>
              <a:rPr lang="de-CH" dirty="0" smtClean="0"/>
              <a:t> du </a:t>
            </a:r>
            <a:r>
              <a:rPr lang="de-CH" dirty="0" err="1" smtClean="0"/>
              <a:t>calcium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241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Chlore (Cl) – </a:t>
            </a:r>
            <a:r>
              <a:rPr lang="de-CH" dirty="0" err="1" smtClean="0"/>
              <a:t>Otarie</a:t>
            </a:r>
            <a:r>
              <a:rPr lang="de-CH" dirty="0" smtClean="0"/>
              <a:t> (on </a:t>
            </a:r>
            <a:r>
              <a:rPr lang="de-CH" dirty="0" err="1" smtClean="0"/>
              <a:t>met</a:t>
            </a:r>
            <a:r>
              <a:rPr lang="de-CH" dirty="0" smtClean="0"/>
              <a:t> du chlore </a:t>
            </a:r>
            <a:r>
              <a:rPr lang="de-CH" dirty="0" err="1" smtClean="0"/>
              <a:t>dans</a:t>
            </a:r>
            <a:r>
              <a:rPr lang="de-CH" dirty="0" smtClean="0"/>
              <a:t> </a:t>
            </a:r>
            <a:r>
              <a:rPr lang="de-CH" dirty="0" err="1" smtClean="0"/>
              <a:t>l’eau</a:t>
            </a:r>
            <a:r>
              <a:rPr lang="de-CH" dirty="0" smtClean="0"/>
              <a:t> des </a:t>
            </a:r>
            <a:r>
              <a:rPr lang="de-CH" dirty="0" err="1" smtClean="0"/>
              <a:t>piscines</a:t>
            </a:r>
            <a:r>
              <a:rPr lang="de-CH" dirty="0" smtClean="0"/>
              <a:t> </a:t>
            </a:r>
            <a:r>
              <a:rPr lang="de-CH" dirty="0" err="1" smtClean="0"/>
              <a:t>pour</a:t>
            </a:r>
            <a:r>
              <a:rPr lang="de-CH" dirty="0" smtClean="0"/>
              <a:t> les </a:t>
            </a:r>
            <a:r>
              <a:rPr lang="de-CH" dirty="0" err="1" smtClean="0"/>
              <a:t>désinfecter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848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Fer</a:t>
            </a:r>
            <a:r>
              <a:rPr lang="de-CH" dirty="0" smtClean="0"/>
              <a:t> (</a:t>
            </a:r>
            <a:r>
              <a:rPr lang="de-CH" dirty="0" err="1" smtClean="0"/>
              <a:t>Fe</a:t>
            </a:r>
            <a:r>
              <a:rPr lang="de-CH" dirty="0" smtClean="0"/>
              <a:t>) – </a:t>
            </a:r>
            <a:r>
              <a:rPr lang="de-CH" dirty="0" err="1" smtClean="0"/>
              <a:t>Cheval</a:t>
            </a:r>
            <a:r>
              <a:rPr lang="de-CH" dirty="0" smtClean="0"/>
              <a:t> (</a:t>
            </a:r>
            <a:r>
              <a:rPr lang="de-CH" dirty="0" err="1" smtClean="0"/>
              <a:t>fer</a:t>
            </a:r>
            <a:r>
              <a:rPr lang="de-CH" dirty="0" smtClean="0"/>
              <a:t> à </a:t>
            </a:r>
            <a:r>
              <a:rPr lang="de-CH" dirty="0" err="1" smtClean="0"/>
              <a:t>cheval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4933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Fluor (F) – Castor (le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dentifrice</a:t>
            </a:r>
            <a:r>
              <a:rPr lang="de-CH" baseline="0" dirty="0" smtClean="0"/>
              <a:t> </a:t>
            </a:r>
            <a:r>
              <a:rPr lang="de-CH" baseline="0" dirty="0" err="1" smtClean="0"/>
              <a:t>contient</a:t>
            </a:r>
            <a:r>
              <a:rPr lang="de-CH" baseline="0" dirty="0" smtClean="0"/>
              <a:t> du </a:t>
            </a:r>
            <a:r>
              <a:rPr lang="de-CH" baseline="0" dirty="0" err="1" smtClean="0"/>
              <a:t>fluor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08712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 smtClean="0"/>
              <a:t>Or</a:t>
            </a:r>
            <a:r>
              <a:rPr lang="de-CH" dirty="0" smtClean="0"/>
              <a:t> (Au) – </a:t>
            </a:r>
            <a:r>
              <a:rPr lang="de-CH" dirty="0" err="1" smtClean="0"/>
              <a:t>Grenouille</a:t>
            </a:r>
            <a:r>
              <a:rPr lang="de-CH" dirty="0" smtClean="0"/>
              <a:t>  (</a:t>
            </a:r>
            <a:r>
              <a:rPr lang="de-CH" dirty="0" err="1" smtClean="0"/>
              <a:t>couronne</a:t>
            </a:r>
            <a:r>
              <a:rPr lang="de-CH" dirty="0" smtClean="0"/>
              <a:t> en </a:t>
            </a:r>
            <a:r>
              <a:rPr lang="de-CH" dirty="0" err="1" smtClean="0"/>
              <a:t>or</a:t>
            </a:r>
            <a:r>
              <a:rPr lang="de-CH" dirty="0" smtClean="0"/>
              <a:t> du </a:t>
            </a:r>
            <a:r>
              <a:rPr lang="de-CH" dirty="0" err="1" smtClean="0"/>
              <a:t>roi</a:t>
            </a:r>
            <a:r>
              <a:rPr lang="de-CH" dirty="0" smtClean="0"/>
              <a:t> </a:t>
            </a:r>
            <a:r>
              <a:rPr lang="de-CH" dirty="0" err="1" smtClean="0"/>
              <a:t>grenouille</a:t>
            </a:r>
            <a:r>
              <a:rPr lang="de-CH" dirty="0" smtClean="0"/>
              <a:t>)	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56558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noProof="0" dirty="0" smtClean="0"/>
              <a:t>Hélium (He) – Ours (les ballons gonflés à</a:t>
            </a:r>
            <a:r>
              <a:rPr lang="fr-CH" baseline="0" noProof="0" dirty="0" smtClean="0"/>
              <a:t> l’hé</a:t>
            </a:r>
            <a:r>
              <a:rPr lang="fr-CH" noProof="0" dirty="0" smtClean="0"/>
              <a:t>lium s’envolent)</a:t>
            </a:r>
            <a:endParaRPr lang="fr-CH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17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96590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smtClean="0"/>
              <a:t>Iode (I) – </a:t>
            </a:r>
            <a:r>
              <a:rPr lang="de-CH" dirty="0" err="1" smtClean="0"/>
              <a:t>Raton-laveur</a:t>
            </a:r>
            <a:r>
              <a:rPr lang="de-CH" dirty="0" smtClean="0"/>
              <a:t> (</a:t>
            </a:r>
            <a:r>
              <a:rPr lang="de-CH" dirty="0" err="1" smtClean="0"/>
              <a:t>l’eau</a:t>
            </a:r>
            <a:r>
              <a:rPr lang="de-CH" dirty="0" smtClean="0"/>
              <a:t> de </a:t>
            </a:r>
            <a:r>
              <a:rPr lang="de-CH" dirty="0" err="1" smtClean="0"/>
              <a:t>mer</a:t>
            </a:r>
            <a:r>
              <a:rPr lang="de-CH" dirty="0" smtClean="0"/>
              <a:t> </a:t>
            </a:r>
            <a:r>
              <a:rPr lang="de-CH" dirty="0" err="1" smtClean="0"/>
              <a:t>contient</a:t>
            </a:r>
            <a:r>
              <a:rPr lang="de-CH" dirty="0" smtClean="0"/>
              <a:t> de </a:t>
            </a:r>
            <a:r>
              <a:rPr lang="de-CH" dirty="0" err="1" smtClean="0"/>
              <a:t>l’iode</a:t>
            </a:r>
            <a:r>
              <a:rPr lang="de-CH" dirty="0" smtClean="0"/>
              <a:t>)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77E468-88E1-451E-8FA7-84B4EAC42F07}" type="slidenum">
              <a:rPr lang="de-CH" smtClean="0"/>
              <a:t>19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589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06.09.2017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8899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06.09.2017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3028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06.09.2017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9457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06.09.2017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1544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06.09.2017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02912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06.09.2017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2220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06.09.2017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0253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06.09.2017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0447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06.09.2017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5114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06.09.2017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43079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54295-58D2-4C03-A3F4-3D6839F0DCED}" type="datetimeFigureOut">
              <a:rPr lang="de-CH" smtClean="0"/>
              <a:t>06.09.2017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86EB8B-263A-461A-A8CA-F428F72AF65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5236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954295-58D2-4C03-A3F4-3D6839F0DCED}" type="datetimeFigureOut">
              <a:rPr lang="de-CH" smtClean="0"/>
              <a:t>06.09.2017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86EB8B-263A-461A-A8CA-F428F72AF658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62655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Quel élément chimique se cache dans le dessin?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17240" y="2132856"/>
            <a:ext cx="7499176" cy="3993307"/>
          </a:xfrm>
        </p:spPr>
        <p:txBody>
          <a:bodyPr/>
          <a:lstStyle/>
          <a:p>
            <a:r>
              <a:rPr lang="fr-FR" dirty="0" smtClean="0"/>
              <a:t>Le deuxième dessin donne la réponse.</a:t>
            </a:r>
          </a:p>
          <a:p>
            <a:r>
              <a:rPr lang="fr-FR" dirty="0"/>
              <a:t>U</a:t>
            </a:r>
            <a:r>
              <a:rPr lang="fr-FR" dirty="0" smtClean="0"/>
              <a:t>ne explication est fournie dans les notes sous chaque diapositive réponse.</a:t>
            </a:r>
          </a:p>
        </p:txBody>
      </p:sp>
    </p:spTree>
    <p:extLst>
      <p:ext uri="{BB962C8B-B14F-4D97-AF65-F5344CB8AC3E}">
        <p14:creationId xmlns:p14="http://schemas.microsoft.com/office/powerpoint/2010/main" val="481319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0" t="25111" r="34988" b="53644"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32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9" t="24962" r="35179" b="53910"/>
          <a:stretch/>
        </p:blipFill>
        <p:spPr>
          <a:xfrm>
            <a:off x="6672012" y="4221088"/>
            <a:ext cx="2365794" cy="23849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0" t="25111" r="34988" b="53644"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1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3" t="25111" r="3905" b="53644"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8" t="24962" r="4080" b="53910"/>
          <a:stretch/>
        </p:blipFill>
        <p:spPr>
          <a:xfrm>
            <a:off x="6681988" y="4215445"/>
            <a:ext cx="2365794" cy="23849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3" t="25111" r="3905" b="53644"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2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46911" r="65769" b="31844"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6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46924" r="65964" b="31948"/>
          <a:stretch/>
        </p:blipFill>
        <p:spPr>
          <a:xfrm>
            <a:off x="6739715" y="4293096"/>
            <a:ext cx="2304256" cy="2322941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9" t="46911" r="65769" b="31844"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6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1" t="47026" r="34987" b="31729"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17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9" t="46924" r="35179" b="31948"/>
          <a:stretch/>
        </p:blipFill>
        <p:spPr>
          <a:xfrm>
            <a:off x="6739190" y="4298651"/>
            <a:ext cx="2294366" cy="231297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71" t="47026" r="34987" b="31729"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7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0" t="47026" r="4060" b="31729"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240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4" t="46924" r="4394" b="31948"/>
          <a:stretch/>
        </p:blipFill>
        <p:spPr>
          <a:xfrm>
            <a:off x="6743770" y="4305637"/>
            <a:ext cx="2284559" cy="2303084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0" t="47026" r="4060" b="31729"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63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3083" r="65613" b="75672"/>
          <a:stretch/>
        </p:blipFill>
        <p:spPr>
          <a:xfrm>
            <a:off x="15746" y="-1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59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68859" r="65873" b="9896"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51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6" t="69082" r="66102" b="9790"/>
          <a:stretch/>
        </p:blipFill>
        <p:spPr>
          <a:xfrm>
            <a:off x="6764303" y="4341657"/>
            <a:ext cx="2285722" cy="230425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7" t="68859" r="65873" b="9896"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881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5" t="68890" r="3905" b="9865"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170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64" t="69082" r="4394" b="9790"/>
          <a:stretch/>
        </p:blipFill>
        <p:spPr>
          <a:xfrm>
            <a:off x="6800652" y="4397811"/>
            <a:ext cx="2222937" cy="2240962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05" t="68890" r="3905" b="9865"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961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5" t="68890" r="34955" b="9865"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9" t="69082" r="35179" b="9790"/>
          <a:stretch/>
        </p:blipFill>
        <p:spPr>
          <a:xfrm>
            <a:off x="6670295" y="4265202"/>
            <a:ext cx="2365794" cy="2384978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55" t="68890" r="34955" b="9865"/>
          <a:stretch/>
        </p:blipFill>
        <p:spPr>
          <a:xfrm>
            <a:off x="0" y="44624"/>
            <a:ext cx="6732240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040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24781" r="65757" b="54093"/>
          <a:stretch/>
        </p:blipFill>
        <p:spPr>
          <a:xfrm>
            <a:off x="-36512" y="148787"/>
            <a:ext cx="6834786" cy="67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18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5" t="3004" r="65805" b="76416"/>
          <a:stretch/>
        </p:blipFill>
        <p:spPr>
          <a:xfrm>
            <a:off x="6707900" y="4385101"/>
            <a:ext cx="2339549" cy="2275453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24781" r="65757" b="54093"/>
          <a:stretch/>
        </p:blipFill>
        <p:spPr>
          <a:xfrm>
            <a:off x="-36512" y="148787"/>
            <a:ext cx="6834786" cy="6736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5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1" t="3099" r="66126" b="75773"/>
          <a:stretch/>
        </p:blipFill>
        <p:spPr>
          <a:xfrm>
            <a:off x="6804248" y="4355717"/>
            <a:ext cx="2232248" cy="2250349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" t="3083" r="65613" b="75672"/>
          <a:stretch/>
        </p:blipFill>
        <p:spPr>
          <a:xfrm>
            <a:off x="15747" y="2380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9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9" t="3083" r="34829" b="75672"/>
          <a:stretch/>
        </p:blipFill>
        <p:spPr>
          <a:xfrm>
            <a:off x="-36512" y="-1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30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79" t="3099" r="35179" b="75773"/>
          <a:stretch/>
        </p:blipFill>
        <p:spPr>
          <a:xfrm>
            <a:off x="6872079" y="4429674"/>
            <a:ext cx="2157301" cy="2174794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29" t="3083" r="34829" b="75672"/>
          <a:stretch/>
        </p:blipFill>
        <p:spPr>
          <a:xfrm>
            <a:off x="-36512" y="-1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3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1" t="3121" r="3897" b="75634"/>
          <a:stretch/>
        </p:blipFill>
        <p:spPr>
          <a:xfrm>
            <a:off x="-36512" y="18059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23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78" t="3099" r="4080" b="75773"/>
          <a:stretch/>
        </p:blipFill>
        <p:spPr>
          <a:xfrm>
            <a:off x="6746554" y="4293096"/>
            <a:ext cx="2294366" cy="231297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61" t="3121" r="3897" b="75634"/>
          <a:stretch/>
        </p:blipFill>
        <p:spPr>
          <a:xfrm>
            <a:off x="-36512" y="18059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25073" r="65882" b="53682"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94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4" t="24962" r="65964" b="53910"/>
          <a:stretch/>
        </p:blipFill>
        <p:spPr>
          <a:xfrm>
            <a:off x="6732240" y="4284382"/>
            <a:ext cx="2294366" cy="2312970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" t="25073" r="65882" b="53682"/>
          <a:stretch/>
        </p:blipFill>
        <p:spPr>
          <a:xfrm>
            <a:off x="-56261" y="44624"/>
            <a:ext cx="6788501" cy="6723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79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248</Words>
  <Application>Microsoft Office PowerPoint</Application>
  <PresentationFormat>Affichage à l'écran (4:3)</PresentationFormat>
  <Paragraphs>29</Paragraphs>
  <Slides>27</Slides>
  <Notes>13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Larissa</vt:lpstr>
      <vt:lpstr>Quel élément chimique se cache dans le dessin?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scienceindustries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Presentation-PowerPoint</dc:title>
  <dc:creator>Rosakis Alexandra</dc:creator>
  <cp:lastModifiedBy>Burkhardt Anne</cp:lastModifiedBy>
  <cp:revision>28</cp:revision>
  <dcterms:created xsi:type="dcterms:W3CDTF">2016-10-12T08:52:17Z</dcterms:created>
  <dcterms:modified xsi:type="dcterms:W3CDTF">2017-09-06T13:51:22Z</dcterms:modified>
</cp:coreProperties>
</file>