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76" r:id="rId2"/>
    <p:sldId id="274" r:id="rId3"/>
    <p:sldId id="273" r:id="rId4"/>
  </p:sldIdLst>
  <p:sldSz cx="9906000" cy="6858000" type="A4"/>
  <p:notesSz cx="68119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N FRANCAIS" id="{31839F7A-C90C-4772-B840-EB45A24424FC}">
          <p14:sldIdLst>
            <p14:sldId id="276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B5B"/>
    <a:srgbClr val="FF2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xmlns="" id="{78D75292-E5E2-4FCE-B733-5D654C91F24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2257" cy="498206"/>
          </a:xfrm>
          <a:prstGeom prst="rect">
            <a:avLst/>
          </a:prstGeom>
        </p:spPr>
        <p:txBody>
          <a:bodyPr vert="horz" lIns="88362" tIns="44182" rIns="88362" bIns="44182" rtlCol="0"/>
          <a:lstStyle>
            <a:lvl1pPr algn="l">
              <a:defRPr sz="1200"/>
            </a:lvl1pPr>
          </a:lstStyle>
          <a:p>
            <a:endParaRPr lang="de-LI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14AE1CDC-3D8C-4D1A-BA5E-D876D0D4FF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8186" y="0"/>
            <a:ext cx="2952257" cy="498206"/>
          </a:xfrm>
          <a:prstGeom prst="rect">
            <a:avLst/>
          </a:prstGeom>
        </p:spPr>
        <p:txBody>
          <a:bodyPr vert="horz" lIns="88362" tIns="44182" rIns="88362" bIns="44182" rtlCol="0"/>
          <a:lstStyle>
            <a:lvl1pPr algn="r">
              <a:defRPr sz="1200"/>
            </a:lvl1pPr>
          </a:lstStyle>
          <a:p>
            <a:fld id="{11AC955C-A9AD-4151-B6D1-A97E0F9DCEFD}" type="datetime1">
              <a:rPr lang="de-LI" smtClean="0"/>
              <a:t>10.08.2023</a:t>
            </a:fld>
            <a:endParaRPr lang="de-LI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12AB3584-FAFE-4121-B782-E2548E4DF3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44310"/>
            <a:ext cx="2952257" cy="498205"/>
          </a:xfrm>
          <a:prstGeom prst="rect">
            <a:avLst/>
          </a:prstGeom>
        </p:spPr>
        <p:txBody>
          <a:bodyPr vert="horz" lIns="88362" tIns="44182" rIns="88362" bIns="44182" rtlCol="0" anchor="b"/>
          <a:lstStyle>
            <a:lvl1pPr algn="l">
              <a:defRPr sz="1200"/>
            </a:lvl1pPr>
          </a:lstStyle>
          <a:p>
            <a:endParaRPr lang="de-LI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57977C16-8D75-46DF-9DB3-0A2A023039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8186" y="9444310"/>
            <a:ext cx="2952257" cy="498205"/>
          </a:xfrm>
          <a:prstGeom prst="rect">
            <a:avLst/>
          </a:prstGeom>
        </p:spPr>
        <p:txBody>
          <a:bodyPr vert="horz" lIns="88362" tIns="44182" rIns="88362" bIns="44182" rtlCol="0" anchor="b"/>
          <a:lstStyle>
            <a:lvl1pPr algn="r">
              <a:defRPr sz="1200"/>
            </a:lvl1pPr>
          </a:lstStyle>
          <a:p>
            <a:fld id="{27934989-C30B-4451-A1BB-968BD9176562}" type="slidenum">
              <a:rPr lang="de-LI" smtClean="0"/>
              <a:t>‹N°›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6260718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2257" cy="498206"/>
          </a:xfrm>
          <a:prstGeom prst="rect">
            <a:avLst/>
          </a:prstGeom>
        </p:spPr>
        <p:txBody>
          <a:bodyPr vert="horz" lIns="88362" tIns="44182" rIns="88362" bIns="44182" rtlCol="0"/>
          <a:lstStyle>
            <a:lvl1pPr algn="l">
              <a:defRPr sz="1200"/>
            </a:lvl1pPr>
          </a:lstStyle>
          <a:p>
            <a:endParaRPr lang="de-LI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8186" y="0"/>
            <a:ext cx="2952257" cy="498206"/>
          </a:xfrm>
          <a:prstGeom prst="rect">
            <a:avLst/>
          </a:prstGeom>
        </p:spPr>
        <p:txBody>
          <a:bodyPr vert="horz" lIns="88362" tIns="44182" rIns="88362" bIns="44182" rtlCol="0"/>
          <a:lstStyle>
            <a:lvl1pPr algn="r">
              <a:defRPr sz="1200"/>
            </a:lvl1pPr>
          </a:lstStyle>
          <a:p>
            <a:fld id="{308F5C86-96F9-4B0E-9A4C-6D079E563A93}" type="datetime1">
              <a:rPr lang="de-LI" smtClean="0"/>
              <a:t>10.08.2023</a:t>
            </a:fld>
            <a:endParaRPr lang="de-LI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1425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62" tIns="44182" rIns="88362" bIns="44182" rtlCol="0" anchor="ctr"/>
          <a:lstStyle/>
          <a:p>
            <a:endParaRPr lang="de-LI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90" y="4784625"/>
            <a:ext cx="5450787" cy="3914691"/>
          </a:xfrm>
          <a:prstGeom prst="rect">
            <a:avLst/>
          </a:prstGeom>
        </p:spPr>
        <p:txBody>
          <a:bodyPr vert="horz" lIns="88362" tIns="44182" rIns="88362" bIns="44182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LI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44310"/>
            <a:ext cx="2952257" cy="498205"/>
          </a:xfrm>
          <a:prstGeom prst="rect">
            <a:avLst/>
          </a:prstGeom>
        </p:spPr>
        <p:txBody>
          <a:bodyPr vert="horz" lIns="88362" tIns="44182" rIns="88362" bIns="44182" rtlCol="0" anchor="b"/>
          <a:lstStyle>
            <a:lvl1pPr algn="l">
              <a:defRPr sz="1200"/>
            </a:lvl1pPr>
          </a:lstStyle>
          <a:p>
            <a:endParaRPr lang="de-LI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8186" y="9444310"/>
            <a:ext cx="2952257" cy="498205"/>
          </a:xfrm>
          <a:prstGeom prst="rect">
            <a:avLst/>
          </a:prstGeom>
        </p:spPr>
        <p:txBody>
          <a:bodyPr vert="horz" lIns="88362" tIns="44182" rIns="88362" bIns="44182" rtlCol="0" anchor="b"/>
          <a:lstStyle>
            <a:lvl1pPr algn="r">
              <a:defRPr sz="1200"/>
            </a:lvl1pPr>
          </a:lstStyle>
          <a:p>
            <a:fld id="{5A675BA5-3942-4F7F-A55C-92DAED8362FE}" type="slidenum">
              <a:rPr lang="de-LI" smtClean="0"/>
              <a:t>‹N°›</a:t>
            </a:fld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8985673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1425"/>
            <a:ext cx="4846637" cy="33559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326881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3922705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LI"/>
          </a:p>
        </p:txBody>
      </p:sp>
    </p:spTree>
    <p:extLst>
      <p:ext uri="{BB962C8B-B14F-4D97-AF65-F5344CB8AC3E}">
        <p14:creationId xmlns:p14="http://schemas.microsoft.com/office/powerpoint/2010/main" val="170542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7CFD4-71B3-402A-82B2-4A9BAE83E091}" type="datetime1">
              <a:rPr lang="de-CH" smtClean="0"/>
              <a:t>10.08.2023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746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96E1-F39C-4EC7-A5B7-6868E2A808C6}" type="datetime1">
              <a:rPr lang="de-CH" smtClean="0"/>
              <a:t>10.08.2023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30216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94946-8B4B-4DE7-8269-D74F2CFE59B8}" type="datetime1">
              <a:rPr lang="de-CH" smtClean="0"/>
              <a:t>10.08.2023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2283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62CA9-4E1E-444A-9B48-40E9CD0817F2}" type="datetime1">
              <a:rPr lang="de-CH" smtClean="0"/>
              <a:t>10.08.2023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98148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E52B0-7C7D-4583-BB00-AA2F28FE1727}" type="datetime1">
              <a:rPr lang="de-CH" smtClean="0"/>
              <a:t>10.08.2023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318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29A2F-C06E-465C-B972-E5EAF020C863}" type="datetime1">
              <a:rPr lang="de-CH" smtClean="0"/>
              <a:t>10.08.2023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433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C2B70-D6DB-47AC-9083-61B3DBE6224F}" type="datetime1">
              <a:rPr lang="de-CH" smtClean="0"/>
              <a:t>10.08.2023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060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07309-659F-4328-BCC9-80E13EAD4BB8}" type="datetime1">
              <a:rPr lang="de-CH" smtClean="0"/>
              <a:t>10.08.2023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198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AF22-DA7D-4DBF-9FC4-A62374EA3F77}" type="datetime1">
              <a:rPr lang="de-CH" smtClean="0"/>
              <a:t>10.08.2023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170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C6DC0-8BB1-45C7-BA69-E0BFD90C3E88}" type="datetime1">
              <a:rPr lang="de-CH" smtClean="0"/>
              <a:t>10.08.2023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3542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5A52-62B3-40BA-B429-C7E3B4FED93A}" type="datetime1">
              <a:rPr lang="de-CH" smtClean="0"/>
              <a:t>10.08.2023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099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5A7E4-E5D9-4EEF-9AA7-563F380A4348}" type="datetime1">
              <a:rPr lang="de-CH" smtClean="0"/>
              <a:t>10.08.2023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F68B9-085B-4937-9D61-0314FA6F017E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11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A2205429-66C6-4CC1-AA34-2D09292D6AB4}"/>
              </a:ext>
            </a:extLst>
          </p:cNvPr>
          <p:cNvSpPr txBox="1"/>
          <p:nvPr/>
        </p:nvSpPr>
        <p:spPr>
          <a:xfrm>
            <a:off x="1441382" y="46842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18</a:t>
            </a:r>
            <a:endParaRPr lang="de-LI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xmlns="" id="{12131C33-8AAD-4CB8-8386-BF8E73FFABA4}"/>
              </a:ext>
            </a:extLst>
          </p:cNvPr>
          <p:cNvSpPr txBox="1"/>
          <p:nvPr/>
        </p:nvSpPr>
        <p:spPr>
          <a:xfrm rot="20770927">
            <a:off x="2643886" y="671820"/>
            <a:ext cx="61590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L   E </a:t>
            </a:r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	 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N   O   M   B   R   E </a:t>
            </a:r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		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R   E   C   H   E   R   C   H   É </a:t>
            </a:r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						    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E   S   T</a:t>
            </a:r>
            <a:endParaRPr lang="de-LI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</p:txBody>
      </p:sp>
      <p:grpSp>
        <p:nvGrpSpPr>
          <p:cNvPr id="6" name="Gruppieren 1">
            <a:extLst>
              <a:ext uri="{FF2B5EF4-FFF2-40B4-BE49-F238E27FC236}">
                <a16:creationId xmlns:a16="http://schemas.microsoft.com/office/drawing/2014/main" xmlns="" id="{AD166240-AE35-490A-9D4B-25E709297CED}"/>
              </a:ext>
            </a:extLst>
          </p:cNvPr>
          <p:cNvGrpSpPr/>
          <p:nvPr/>
        </p:nvGrpSpPr>
        <p:grpSpPr>
          <a:xfrm>
            <a:off x="403868" y="-25465"/>
            <a:ext cx="9086618" cy="7232749"/>
            <a:chOff x="403868" y="-25465"/>
            <a:chExt cx="9086618" cy="7232749"/>
          </a:xfrm>
        </p:grpSpPr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xmlns="" id="{A2ADEA1C-E675-4013-9A6E-4426D0CEEF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8" y="323471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xmlns="" id="{DD04EBC2-459E-41A3-A99E-BDC228A8A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8" y="223732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LyX4*XlKoRBG5sP9kdtjKSEbZoXlKoRBg?mj4QZsuqd5T)xdLftiXlK&amp;oRBG5sP9kdtjKSEbZoHYmqmj4QZsuqd5T)x2XlKoRBG5sP9kdtjKSEjS8n67(9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</a:t>
              </a:r>
              <a:r>
                <a:rPr lang="de-DE" altLang="de-DE" sz="800" dirty="0" err="1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DhFG%HUyJzsDxdLftibZoHYmq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xmlns="" id="{D2FE567A-9ABD-440B-9C36-528C8BEBED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68" y="475871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xmlns="" id="{7E62A3EF-AEBA-4950-A1A6-05D0B375A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668" y="628271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xmlns="" id="{4133E0B6-6EB1-4FFA-803E-EB0B15DB9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468" y="376132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LyX4*XlKoRBG5sP9kdtjKSEbZoXlKoRBg?mj4QZsuqd5T)xdLftiXlK&amp;oRBG5sP9kdtjKSEbZoHYmqmj4QZsuqd5T)x2XlKoRBG5sP9kdtjKSEjS8n67(9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</a:t>
              </a:r>
              <a:r>
                <a:rPr lang="de-DE" altLang="de-DE" sz="800" dirty="0" err="1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DhFG%HUyJzsDxdLftibZoHYmq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Rectangle 2">
              <a:extLst>
                <a:ext uri="{FF2B5EF4-FFF2-40B4-BE49-F238E27FC236}">
                  <a16:creationId xmlns:a16="http://schemas.microsoft.com/office/drawing/2014/main" xmlns="" id="{103A1A90-F0FD-4372-BA0F-66C3624A84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868" y="-25465"/>
              <a:ext cx="8705618" cy="7232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LyX4*XlKoRBG5sP9kdtjKSEbZoXlKoRBg?mj4QZsuqd5T)xdLftiXlK&amp;oRBG5sP9kdtjKSEbZoHYmqmj4QZsuqd5T)x2XlKoRBG5sP9kdtjKSEjS8n67(9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</a:t>
              </a:r>
              <a:r>
                <a:rPr lang="de-DE" altLang="de-DE" sz="800" dirty="0" smtClean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</a:t>
              </a:r>
              <a:r>
                <a:rPr lang="de-DE" altLang="de-DE" sz="800" dirty="0" err="1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DhFG%HUyJzsDxdLftibZoHYmq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001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xmlns="" id="{5DDA53C1-3B11-4630-8582-1F21202FA71F}"/>
              </a:ext>
            </a:extLst>
          </p:cNvPr>
          <p:cNvGrpSpPr/>
          <p:nvPr/>
        </p:nvGrpSpPr>
        <p:grpSpPr>
          <a:xfrm rot="10800000">
            <a:off x="0" y="0"/>
            <a:ext cx="2911008" cy="922856"/>
            <a:chOff x="6947286" y="5962901"/>
            <a:chExt cx="2911008" cy="922856"/>
          </a:xfrm>
        </p:grpSpPr>
        <p:sp>
          <p:nvSpPr>
            <p:cNvPr id="3" name="Textfeld 2">
              <a:extLst>
                <a:ext uri="{FF2B5EF4-FFF2-40B4-BE49-F238E27FC236}">
                  <a16:creationId xmlns:a16="http://schemas.microsoft.com/office/drawing/2014/main" xmlns="" id="{E72839B0-274A-40D1-8DB8-456F336BC2BF}"/>
                </a:ext>
              </a:extLst>
            </p:cNvPr>
            <p:cNvSpPr txBox="1"/>
            <p:nvPr/>
          </p:nvSpPr>
          <p:spPr>
            <a:xfrm rot="10800000">
              <a:off x="6947286" y="6516425"/>
              <a:ext cx="2469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dirty="0" smtClean="0"/>
                <a:t>Le </a:t>
              </a:r>
              <a:r>
                <a:rPr lang="de-CH" dirty="0" err="1" smtClean="0"/>
                <a:t>nombre</a:t>
              </a:r>
              <a:r>
                <a:rPr lang="de-CH" dirty="0" smtClean="0"/>
                <a:t> </a:t>
              </a:r>
              <a:r>
                <a:rPr lang="de-CH" dirty="0" err="1" smtClean="0"/>
                <a:t>caché</a:t>
              </a:r>
              <a:r>
                <a:rPr lang="de-CH" dirty="0" smtClean="0"/>
                <a:t> </a:t>
              </a:r>
              <a:r>
                <a:rPr lang="de-CH" dirty="0" err="1" smtClean="0"/>
                <a:t>est</a:t>
              </a:r>
              <a:r>
                <a:rPr lang="de-CH" dirty="0" smtClean="0"/>
                <a:t>: </a:t>
              </a:r>
              <a:r>
                <a:rPr lang="de-CH" dirty="0"/>
                <a:t>18</a:t>
              </a:r>
              <a:endParaRPr lang="de-LI" dirty="0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xmlns="" id="{243EA958-91DA-4C0C-9EF6-872865790362}"/>
                </a:ext>
              </a:extLst>
            </p:cNvPr>
            <p:cNvSpPr/>
            <p:nvPr/>
          </p:nvSpPr>
          <p:spPr>
            <a:xfrm rot="10800000">
              <a:off x="9442796" y="627049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LI" dirty="0"/>
                <a:t>✂</a:t>
              </a:r>
            </a:p>
          </p:txBody>
        </p: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xmlns="" id="{16D79AF3-3C5C-467C-BBF9-BC3FFEFCEFE6}"/>
                </a:ext>
              </a:extLst>
            </p:cNvPr>
            <p:cNvCxnSpPr/>
            <p:nvPr/>
          </p:nvCxnSpPr>
          <p:spPr>
            <a:xfrm>
              <a:off x="8981600" y="6454329"/>
              <a:ext cx="57249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xmlns="" id="{22B7E8F4-49EF-4B50-95B0-DB4C6308ADF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199924" y="6249148"/>
              <a:ext cx="57249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xmlns="" id="{F3E94D2C-F219-483C-AB73-6579766EAA50}"/>
              </a:ext>
            </a:extLst>
          </p:cNvPr>
          <p:cNvSpPr txBox="1"/>
          <p:nvPr/>
        </p:nvSpPr>
        <p:spPr>
          <a:xfrm>
            <a:off x="1441382" y="468429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18</a:t>
            </a:r>
            <a:endParaRPr lang="de-LI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xmlns="" id="{BE1923FA-61EF-4E2C-BCE3-C35915DAD79A}"/>
              </a:ext>
            </a:extLst>
          </p:cNvPr>
          <p:cNvSpPr txBox="1"/>
          <p:nvPr/>
        </p:nvSpPr>
        <p:spPr>
          <a:xfrm rot="20770927">
            <a:off x="2643886" y="671820"/>
            <a:ext cx="61590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L    E</a:t>
            </a:r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		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N    O    M    B    R    E</a:t>
            </a:r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				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C    A    C    H    É</a:t>
            </a:r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						   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E    S    T</a:t>
            </a:r>
            <a:endParaRPr lang="de-LI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</p:txBody>
      </p:sp>
      <p:grpSp>
        <p:nvGrpSpPr>
          <p:cNvPr id="17" name="Gruppieren 21">
            <a:extLst>
              <a:ext uri="{FF2B5EF4-FFF2-40B4-BE49-F238E27FC236}">
                <a16:creationId xmlns:a16="http://schemas.microsoft.com/office/drawing/2014/main" xmlns="" id="{AB5C82A5-A19F-4C3E-A798-A9ED4B3C0945}"/>
              </a:ext>
            </a:extLst>
          </p:cNvPr>
          <p:cNvGrpSpPr/>
          <p:nvPr/>
        </p:nvGrpSpPr>
        <p:grpSpPr>
          <a:xfrm>
            <a:off x="403868" y="359204"/>
            <a:ext cx="9086618" cy="6529293"/>
            <a:chOff x="403868" y="223732"/>
            <a:chExt cx="9086618" cy="6529293"/>
          </a:xfrm>
        </p:grpSpPr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xmlns="" id="{1ECEAACE-8F59-4133-9CD1-4838C23AB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8" y="323471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xmlns="" id="{A217E4A4-CCD2-4068-A6E8-D2C16D553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8" y="223732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 smtClean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LyX4*XlKoRBG5sP9kdtjKSEbZoXlKoRBg?mj4QZsuqd5T)xdLftiXlK&amp;oRBG5sP9kdtjKSEbZoHYmqmj4QZsuqd5T)x2XlKoRBG5sP9kdtjKSEjS8n67(9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</a:t>
              </a:r>
              <a:r>
                <a:rPr lang="de-DE" altLang="de-DE" sz="800" dirty="0" err="1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DhFG%HUyJzsDxdLftibZoHYmq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xmlns="" id="{62E8A2F2-74C7-4FBC-8EE0-D29D26A0D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68" y="475871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xmlns="" id="{23903CFA-256B-43FC-92F3-D68A04009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668" y="628271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xmlns="" id="{8F89C4A8-9C0D-442B-9976-40AB9C6972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468" y="376132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LyX4*XlKoRBG5sP9kdtjKSEbZoXlKoRBg?mj4QZsuqd5T)xdLftiXlK&amp;oRBG5sP9kdtjKSEbZoHYmqmj4QZsuqd5T)x2XlKoRBG5sP9kdtjKSEjS8n67(9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</a:t>
              </a:r>
              <a:r>
                <a:rPr lang="de-DE" altLang="de-DE" sz="800" dirty="0" err="1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DhFG%HUyJzsDxdLftibZoHYmq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3" name="Rectangle 2">
              <a:extLst>
                <a:ext uri="{FF2B5EF4-FFF2-40B4-BE49-F238E27FC236}">
                  <a16:creationId xmlns:a16="http://schemas.microsoft.com/office/drawing/2014/main" xmlns="" id="{2FC18D68-6C3E-4227-8C6D-F4C50A377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868" y="528532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LyX4*XlKoRBG5sP9kdtjKSEbZoXlKoRBg?mj4QZsuqd5T)xdLftiXlK&amp;oRBG5sP9kdtjKSEbZoHYmqmj4QZsuqd5T)x2XlKoRBG5sP9kdtjKSEjS8n67(9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</a:t>
              </a:r>
              <a:r>
                <a:rPr lang="de-DE" altLang="de-DE" sz="800" dirty="0" err="1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DhFG%HUyJzsDxdLftibZoHYmq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88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>
            <a:extLst>
              <a:ext uri="{FF2B5EF4-FFF2-40B4-BE49-F238E27FC236}">
                <a16:creationId xmlns:a16="http://schemas.microsoft.com/office/drawing/2014/main" xmlns="" id="{C9A15792-FD04-4E99-B24E-CFF70723BE95}"/>
              </a:ext>
            </a:extLst>
          </p:cNvPr>
          <p:cNvGrpSpPr/>
          <p:nvPr/>
        </p:nvGrpSpPr>
        <p:grpSpPr>
          <a:xfrm rot="10800000">
            <a:off x="0" y="0"/>
            <a:ext cx="8330971" cy="3690610"/>
            <a:chOff x="1527323" y="3195147"/>
            <a:chExt cx="8330971" cy="3690610"/>
          </a:xfrm>
        </p:grpSpPr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xmlns="" id="{58886D11-E081-4587-A04F-786E121A93F4}"/>
                </a:ext>
              </a:extLst>
            </p:cNvPr>
            <p:cNvSpPr txBox="1"/>
            <p:nvPr/>
          </p:nvSpPr>
          <p:spPr>
            <a:xfrm rot="10800000">
              <a:off x="1527323" y="3195147"/>
              <a:ext cx="55015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28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+mj-lt"/>
                </a:rPr>
                <a:t>14</a:t>
              </a:r>
              <a:endParaRPr lang="de-LI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endParaRPr>
            </a:p>
          </p:txBody>
        </p:sp>
        <p:sp>
          <p:nvSpPr>
            <p:cNvPr id="3" name="Textfeld 2">
              <a:extLst>
                <a:ext uri="{FF2B5EF4-FFF2-40B4-BE49-F238E27FC236}">
                  <a16:creationId xmlns:a16="http://schemas.microsoft.com/office/drawing/2014/main" xmlns="" id="{E72839B0-274A-40D1-8DB8-456F336BC2BF}"/>
                </a:ext>
              </a:extLst>
            </p:cNvPr>
            <p:cNvSpPr txBox="1"/>
            <p:nvPr/>
          </p:nvSpPr>
          <p:spPr>
            <a:xfrm rot="10800000">
              <a:off x="6947286" y="6516425"/>
              <a:ext cx="2469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dirty="0" smtClean="0"/>
                <a:t>Le </a:t>
              </a:r>
              <a:r>
                <a:rPr lang="de-CH" dirty="0" err="1" smtClean="0"/>
                <a:t>nombre</a:t>
              </a:r>
              <a:r>
                <a:rPr lang="de-CH" dirty="0" smtClean="0"/>
                <a:t> </a:t>
              </a:r>
              <a:r>
                <a:rPr lang="de-CH" dirty="0" err="1" smtClean="0"/>
                <a:t>caché</a:t>
              </a:r>
              <a:r>
                <a:rPr lang="de-CH" dirty="0" smtClean="0"/>
                <a:t> </a:t>
              </a:r>
              <a:r>
                <a:rPr lang="de-CH" dirty="0" err="1" smtClean="0"/>
                <a:t>est</a:t>
              </a:r>
              <a:r>
                <a:rPr lang="de-CH" dirty="0" smtClean="0"/>
                <a:t>: </a:t>
              </a:r>
              <a:r>
                <a:rPr lang="de-CH" dirty="0"/>
                <a:t>14</a:t>
              </a:r>
              <a:endParaRPr lang="de-LI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xmlns="" id="{741567F2-EA9E-41B2-9521-D68E30D48C62}"/>
                </a:ext>
              </a:extLst>
            </p:cNvPr>
            <p:cNvSpPr/>
            <p:nvPr/>
          </p:nvSpPr>
          <p:spPr>
            <a:xfrm rot="10800000">
              <a:off x="9442796" y="6270499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LI" dirty="0"/>
                <a:t>✂</a:t>
              </a:r>
            </a:p>
          </p:txBody>
        </p: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xmlns="" id="{5B783480-C446-4C45-A7CE-1E1221E903BD}"/>
                </a:ext>
              </a:extLst>
            </p:cNvPr>
            <p:cNvCxnSpPr/>
            <p:nvPr/>
          </p:nvCxnSpPr>
          <p:spPr>
            <a:xfrm>
              <a:off x="8981600" y="6454329"/>
              <a:ext cx="57249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xmlns="" id="{07F2EBB3-053D-4DEF-826C-3B8CBD58DF2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199924" y="6249148"/>
              <a:ext cx="57249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feld 21">
            <a:extLst>
              <a:ext uri="{FF2B5EF4-FFF2-40B4-BE49-F238E27FC236}">
                <a16:creationId xmlns:a16="http://schemas.microsoft.com/office/drawing/2014/main" xmlns="" id="{4425A66B-773C-4BAF-9E5D-954E62979697}"/>
              </a:ext>
            </a:extLst>
          </p:cNvPr>
          <p:cNvSpPr txBox="1"/>
          <p:nvPr/>
        </p:nvSpPr>
        <p:spPr>
          <a:xfrm rot="20770927">
            <a:off x="1224083" y="856485"/>
            <a:ext cx="61590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L    E</a:t>
            </a:r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	</a:t>
            </a:r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N    O    M    B    R    E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 </a:t>
            </a:r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				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C    A    C    H    É</a:t>
            </a:r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endParaRPr lang="de-CH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  <a:p>
            <a:r>
              <a:rPr lang="de-CH" sz="2800" dirty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							    </a:t>
            </a:r>
            <a:r>
              <a:rPr lang="de-CH" sz="28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</a:rPr>
              <a:t>E    S    T</a:t>
            </a:r>
            <a:endParaRPr lang="de-LI" sz="2800" dirty="0">
              <a:solidFill>
                <a:schemeClr val="accent6">
                  <a:lumMod val="40000"/>
                  <a:lumOff val="60000"/>
                </a:schemeClr>
              </a:solidFill>
              <a:latin typeface="+mj-lt"/>
            </a:endParaRPr>
          </a:p>
        </p:txBody>
      </p:sp>
      <p:grpSp>
        <p:nvGrpSpPr>
          <p:cNvPr id="16" name="Gruppieren 22">
            <a:extLst>
              <a:ext uri="{FF2B5EF4-FFF2-40B4-BE49-F238E27FC236}">
                <a16:creationId xmlns:a16="http://schemas.microsoft.com/office/drawing/2014/main" xmlns="" id="{1AE4A639-BDDA-47B6-B6D6-352F7F95DC8A}"/>
              </a:ext>
            </a:extLst>
          </p:cNvPr>
          <p:cNvGrpSpPr/>
          <p:nvPr/>
        </p:nvGrpSpPr>
        <p:grpSpPr>
          <a:xfrm>
            <a:off x="403868" y="359204"/>
            <a:ext cx="9086618" cy="6529293"/>
            <a:chOff x="403868" y="223732"/>
            <a:chExt cx="9086618" cy="6529293"/>
          </a:xfrm>
        </p:grpSpPr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xmlns="" id="{038DA822-779C-4D60-8840-9E02298F9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68" y="323471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xmlns="" id="{814ECFF4-862C-4527-B0B9-F208E0C50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8" y="223732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 smtClean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LyX4*XlKoRBG5sP9kdtjKSEbZoXlKoRBg?mj4QZsuqd5T)xdLftiXlK&amp;oRBG5sP9kdtjKSEbZoHYmqmj4QZsuqd5T)x2XlKoRBG5sP9kdtjKSEjS8n67(9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</a:t>
              </a:r>
              <a:r>
                <a:rPr lang="de-DE" altLang="de-DE" sz="800" dirty="0" err="1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DhFG%HUyJzsDxdLftibZoHYmq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xmlns="" id="{D455663C-B0E8-4103-99CC-A22961276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268" y="475871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xmlns="" id="{DA5BF9B0-A368-4E0E-ABB6-37F7A42D4F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668" y="628271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xmlns="" id="{6E35C96A-654A-4DB6-959D-BEA4B313B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468" y="376132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LyX4*XlKoRBG5sP9kdtjKSEbZoXlKoRBg?mj4QZsuqd5T)xdLftiXlK&amp;oRBG5sP9kdtjKSEbZoHYmqmj4QZsuqd5T)x2XlKoRBG5sP9kdtjKSEjS8n67(9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</a:t>
              </a:r>
              <a:r>
                <a:rPr lang="de-DE" altLang="de-DE" sz="800" dirty="0" err="1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DhFG%HUyJzsDxdLftibZoHYmq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3" name="Rectangle 2">
              <a:extLst>
                <a:ext uri="{FF2B5EF4-FFF2-40B4-BE49-F238E27FC236}">
                  <a16:creationId xmlns:a16="http://schemas.microsoft.com/office/drawing/2014/main" xmlns="" id="{84DEE0DC-31F1-4CCD-A4B0-3FA93DD68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4868" y="528532"/>
              <a:ext cx="8705618" cy="6124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LyX4*XlKoRBG5sP9kdtjKSEbZoXlKoRBg?mj4QZsuqd5T)xdLftiXlK&amp;oRBG5sP9kdtjKSEbZoHYmqmj4QZsuqd5T)x2XlKoRBG5sP9kdtjKSEjS8n67(9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?LyX4*ç2XlKoRBG5sP9kdtjKSEjS8n67(9WNjRbKODhFG%HUyJzsD/DhFG%HUyJzsD%x12%ç75KgG8V0A/DhFG%HUyJzsDxdLftibZoHYmq?LyX4*XlKoRBG5sP9kdtjKSEbZoXlKoRBg?mj4QZsuqd5T)xdLftiXlK&amp;oRBG5sP9kdtjKSEbZoHYmqmj4QZsuqd5T)x2XlKoRBG5sP9kdtjKSEjS8n67(9WNjRbKODhFG%HUyJzsDBg?mj4QZsBg?mj4QZsuqd5T)xdLftiXlKoRBG5sP9kdtehzOU9VWNML9keQ0IV2jKSEb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</a:t>
              </a:r>
              <a:r>
                <a:rPr lang="de-DE" altLang="de-DE" sz="800" dirty="0" smtClean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ZoH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€oHYmqmj4QZsuqd5T)x2XlKoRBG5sP9kdtjKSEjS8€n67(9WNjRbKODhFG%HUyJzsDBg?mj4QZsuqd5T)xdLftiXlKoRBG5sP9kdtjKSEbZoHYmq?LyX4*ç2XlKoRBG5/sP9kdtjKSEjS8n67(9WNjRbKODhFG%HUyJzsD/DhFG%HUyJzsD%x1275KgG8V0A/DhFG%eHUyJzsDxdLftibZoHYmq?LyX4*XlKoRBG5sP9kdtjKSEbZoXlKoRBBg?mj4QZsuqd5T)xdLftiXlKoRBG5sP9kdtjKSEbZoHYmqmj4QZsuqd5T)x&amp;ç2XlKoRBG5s&amp;P9kdtjK€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€jS8n67(9WNjRbKODhFG%HUyJzsD/DhFG%HUyJzsD%x1d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ODhFG%HUyJzsD/DhFG%HUyJzsD%x1275KgG8V0A/DhFG%HUyJzsDxdLftibZoHYmq?LyX4*XlKoRBG5sP9kdtjKSEbZoXlKoRBBg?mj4QZsuqd5T)xdLftiXlKoRBG5sP9kdtjKSEbZoHYmqmj4QZsuqd5T)x&amp;ç2XlKoRBG5s&amp;P9kdtjKSEjS8n67(9WNjRbKODhFG%HUyJzsDAZvsA2PMvU&amp;uAidkBY7h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gjS8n67(9WNjRbKODhFG%HUyJzsD/DhFG%HUyJzsD%x1275KgG8V0A/DhFG%HUyJzsDxdLftibZoHYmq?LyX4*XlKoRBG5sP9kdtjKSEbZoXlKoRBBg?mj4QZsuqd5T)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DhFG%HUyJzsDxdLftibZoHYmq?LyX4*XlKoRBG5sP9kdtjKSEbZoXlKoRBg?mj4QZsuqd5T)xdLftiXlK&amp;oRBG5sP9kdtjKSEbZoHYmqmj4QZsuqd5T)x2XlKoRBG5sP9kdtjKSEjS8n67(9WNjRbKODhFG%HUyJzsDBg?mj4QZsuqd5T)xdvLftiXlKoRBG5sP9kdtjKSEbZoHYmq?LyX4*ç2XlKoRBG5/sP9kdtjKSEjS8n67(9WNjRbKODhFG%HUyJzsD/DhFG%HUyJzsD%x1275KgG8V0A/DhFG%HUyJzsDxdLftibZoHYmq?LyX4*XlKoRBG5sP9kdtjKSEbZoXlKoRBBg?mj4QZsuqd5T)xdLftiXlKoRBG5sP9kdtjKSEbZoHYmgqmj4QZsuqd5T)x&amp;ç2XlKoRBG5s&amp;P9kdtjKSEjS8n67(9WNjRbKODhFG%HUyJzsDAZvsA2PMvU&amp;uAidkBY7h9Bg?mj4QZsuqd5T)xdLftiXlKoRBG5sP9kdtehzOU9VWNML9keQ0IV2jKSEbZoHYmq?LyX4*ç2XlKoRBG5sP€9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kdtjKSEjS8n67(9WNjRbK€ODhFG%HUyJzsD/DhFG%HUyJzsD%x1275KgG8V0A/DhFG%HUyJzsDxdLftibZoHYmq?LyX4*XlKoRBG5sP9kdtjKSEbZoXlKoRBBg?mj4QZsuqd5T)xdLftiXlKoRBG5sP9kdtjKSEb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)x2XlKoRBG5sP9kdtjKSEjS8n67(9WNjRbKODhFG%HUyJzsDBg?mj4QZsuqd5T)xdLftiXlKoRBG5sP9kdtjKSEbZoHYmq?LyX4*ç2XlKoRBG5/sP9€kdtjKSEjS8n67(9WNjRbKODhFG%HUyJzsD/DhFG%HUyJzsD%x1275KgG8V0A/DhFG%HUyJzsDxdLftibZ€oHYmq?LyX4*XlKoRBG5sP9kdtjKSEbZoXlKoRBBg?mj4QZsuqd5T)xdLftiXlKoRBG5sP9kdtjKSEbZoHYmqmj4QZsuqd5T)x&amp;ç2XlKoRBG5s&amp;P9kdtjKSEjS8n67(9WNjRbKODhFG%HUyJzsDAZvsA2PMvU&amp;uAidkBY7h9Bg?mj4QZsuqd5T)?mj4QZsuqd5T)xdLftXlKoRBG5iXlKoRBG5sP9kdtjKSEbZoHYmq?LyX4*ç2XlKoRBG5/sP9kdtjKSEjS8n67(9WNjRbKODhFG%HUyJzsD/DhFG%HUyJzsD%x1275KgG8V0A/DhFG%HUyJzsDxdLftibZoHYmq?LyX4*XlKoRBG5sP9kdtjKSEbZoXlKoRBBg?mj4QZsuqd5T)HUyJzsDBg?mj4QZxdLftiXlKoRBG5sP9kdtjKSEb€ZoHYmqmj4QZsuqd5T)x&amp;ç2XlKoRBG5s&amp;P9kdtjKSEjS8n67(9WNjRbKODhFG%HUyJzsDAZvsA2PMvU&amp;uAidkBY7h9Bg?mj4QZsuqd5T)xdLftiXlKoRBG5sP9kdtehzOU9VWNML9keQ0IV2jKSEbZoHYmq?LyX4*ç2XlKoRBG5sP9kdtjKSEjS8n67(9WNjRbKODhFG%HUyJzsD/DhFG%HUyJzsD%x12%ç75KgG8V0A/DhFG%HUyJzsDxdLftibZoHYmq?LyX4*XlKoRBG5sP9kdtjKSEbZoXlKoRBg?mj4QZsuqd5T)xdLftiXlK&amp;oRBG5sP9kdtjKSEbZoHYmqmj4QZsuqd5TBg?mj4QZsuqd5T)xdLftiXlKoRBG5sP9kdtehzOU9VWNML9keQ0IVe2jKSEbZoHYmq?LyX4*ç2€XlKoRBG5sP9kdtjKSEjS8n67(9WNjRbKODhFG%HUyJzsD/DhFG%HUyJzsD%x12%ç75KgG8V0A/</a:t>
              </a:r>
              <a:r>
                <a:rPr lang="de-DE" altLang="de-DE" sz="800" dirty="0" err="1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DhFG%HUyJzsDxdLftibZoHYmq</a:t>
              </a:r>
              <a:r>
                <a:rPr lang="de-DE" altLang="de-DE" sz="800" dirty="0">
                  <a:solidFill>
                    <a:srgbClr val="FF5B5B"/>
                  </a:solidFill>
                  <a:latin typeface="Abadi Extra Light" panose="020B0204020104020204" pitchFamily="34" charset="0"/>
                  <a:cs typeface="Courier New" panose="02070309020205020404" pitchFamily="49" charset="0"/>
                </a:rPr>
                <a:t>?</a:t>
              </a:r>
              <a:endParaRPr lang="de-DE" altLang="de-DE" sz="1050" dirty="0">
                <a:solidFill>
                  <a:srgbClr val="FF5B5B"/>
                </a:solidFill>
                <a:latin typeface="Abadi Extra Light" panose="020B0204020104020204" pitchFamily="34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4656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671</Words>
  <Application>Microsoft Office PowerPoint</Application>
  <PresentationFormat>Format A4 (210 x 297 mm)</PresentationFormat>
  <Paragraphs>55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Abadi Extra Light</vt:lpstr>
      <vt:lpstr>Arial</vt:lpstr>
      <vt:lpstr>Calibri</vt:lpstr>
      <vt:lpstr>Calibri Light</vt:lpstr>
      <vt:lpstr>Courier New</vt:lpstr>
      <vt:lpstr>Office Theme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Sabine Kastner</dc:creator>
  <cp:lastModifiedBy>User</cp:lastModifiedBy>
  <cp:revision>17</cp:revision>
  <cp:lastPrinted>2022-12-21T14:00:41Z</cp:lastPrinted>
  <dcterms:created xsi:type="dcterms:W3CDTF">2020-02-07T21:43:47Z</dcterms:created>
  <dcterms:modified xsi:type="dcterms:W3CDTF">2023-08-10T11:50:35Z</dcterms:modified>
</cp:coreProperties>
</file>