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58" r:id="rId3"/>
    <p:sldId id="273" r:id="rId4"/>
    <p:sldId id="259" r:id="rId5"/>
    <p:sldId id="274" r:id="rId6"/>
    <p:sldId id="262" r:id="rId7"/>
    <p:sldId id="275" r:id="rId8"/>
    <p:sldId id="261" r:id="rId9"/>
    <p:sldId id="276" r:id="rId10"/>
    <p:sldId id="260" r:id="rId11"/>
    <p:sldId id="277" r:id="rId12"/>
    <p:sldId id="263" r:id="rId13"/>
    <p:sldId id="278" r:id="rId14"/>
    <p:sldId id="264" r:id="rId15"/>
    <p:sldId id="279" r:id="rId16"/>
    <p:sldId id="265" r:id="rId17"/>
    <p:sldId id="280" r:id="rId18"/>
    <p:sldId id="271" r:id="rId19"/>
    <p:sldId id="281" r:id="rId20"/>
    <p:sldId id="266" r:id="rId21"/>
    <p:sldId id="282" r:id="rId22"/>
    <p:sldId id="267" r:id="rId23"/>
    <p:sldId id="283" r:id="rId24"/>
    <p:sldId id="270" r:id="rId25"/>
    <p:sldId id="284" r:id="rId26"/>
    <p:sldId id="286" r:id="rId27"/>
    <p:sldId id="285" r:id="rId28"/>
    <p:sldId id="287" r:id="rId29"/>
    <p:sldId id="288" r:id="rId30"/>
    <p:sldId id="289" r:id="rId31"/>
    <p:sldId id="293" r:id="rId32"/>
    <p:sldId id="290" r:id="rId33"/>
    <p:sldId id="294" r:id="rId34"/>
    <p:sldId id="291" r:id="rId35"/>
    <p:sldId id="295" r:id="rId36"/>
    <p:sldId id="292" r:id="rId37"/>
    <p:sldId id="296" r:id="rId3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4">
          <p15:clr>
            <a:srgbClr val="A4A3A4"/>
          </p15:clr>
        </p15:guide>
        <p15:guide id="2" pos="5668">
          <p15:clr>
            <a:srgbClr val="A4A3A4"/>
          </p15:clr>
        </p15:guide>
        <p15:guide id="3" pos="12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ia Sartori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106" autoAdjust="0"/>
  </p:normalViewPr>
  <p:slideViewPr>
    <p:cSldViewPr showGuides="1">
      <p:cViewPr varScale="1">
        <p:scale>
          <a:sx n="81" d="100"/>
          <a:sy n="81" d="100"/>
        </p:scale>
        <p:origin x="786" y="96"/>
      </p:cViewPr>
      <p:guideLst>
        <p:guide orient="horz" pos="4134"/>
        <p:guide pos="5668"/>
        <p:guide pos="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D7240-41C6-42C7-B877-43FAD98006A2}" type="datetimeFigureOut">
              <a:rPr lang="de-CH" smtClean="0"/>
              <a:t>18.02.2021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7E468-88E1-451E-8FA7-84B4EAC42F0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664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fr-CH" sz="1200" u="none" strike="noStrike" kern="1200" dirty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Alluminio (Al) – Scoiattolo (la lattina è in </a:t>
            </a:r>
            <a:r>
              <a:rPr lang="it-IT" sz="1200" u="none" strike="noStrike" kern="1200" dirty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alluminio</a:t>
            </a:r>
            <a:r>
              <a:rPr lang="fr-CH" sz="1200" u="none" strike="noStrike" kern="1200" dirty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)</a:t>
            </a:r>
            <a:endParaRPr lang="en-US" sz="1200" u="none" strike="noStrike" kern="1200" dirty="0">
              <a:solidFill>
                <a:schemeClr val="tx1"/>
              </a:solidFill>
              <a:effectLst>
                <a:outerShdw sx="0" sy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8277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fr-CH" sz="1200" u="none" strike="noStrike" kern="1200" dirty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Carbonio (C) – Gazza (il diamante nello scrigno del tesoro è fatto di carbonio)</a:t>
            </a:r>
            <a:endParaRPr lang="en-US" sz="1200" u="none" strike="noStrike" kern="1200" dirty="0">
              <a:solidFill>
                <a:schemeClr val="tx1"/>
              </a:solidFill>
              <a:effectLst>
                <a:outerShdw sx="0" sy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8484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fr-CH" sz="1200" u="none" strike="noStrike" kern="1200" dirty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Ossigeno (O) – Criceto (la candela brucia solo in presenza di ossigeno)</a:t>
            </a:r>
            <a:endParaRPr lang="en-US" sz="1200" u="none" strike="noStrike" kern="1200" dirty="0">
              <a:solidFill>
                <a:schemeClr val="tx1"/>
              </a:solidFill>
              <a:effectLst>
                <a:outerShdw sx="0" sy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3900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fr-CH" sz="1200" u="none" strike="noStrike" kern="1200" dirty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Zolfo (S) – Gallina (lo zolfo si trova nelle uova e nei fumi vulcanici)</a:t>
            </a:r>
            <a:endParaRPr lang="en-US" sz="1200" u="none" strike="noStrike" kern="1200" dirty="0">
              <a:solidFill>
                <a:schemeClr val="tx1"/>
              </a:solidFill>
              <a:effectLst>
                <a:outerShdw sx="0" sy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9732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fr-CH" sz="1200" u="none" strike="noStrike" kern="1200" dirty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Argento (Ag) – Puzzola (fili d'argento antibatterici nelle calze)</a:t>
            </a:r>
            <a:endParaRPr lang="en-US" sz="1200" u="none" strike="noStrike" kern="1200" dirty="0">
              <a:solidFill>
                <a:schemeClr val="tx1"/>
              </a:solidFill>
              <a:effectLst>
                <a:outerShdw sx="0" sy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2270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Törtchen (Wasserstoff ist Bestandteil von Kohlenhydraten wie Zucker</a:t>
            </a:r>
            <a:r>
              <a:rPr lang="en-US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859418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86949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fr-CH" sz="1200" u="none" strike="noStrike" kern="1200" dirty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Azoto (N) – Cormorano (gli escrementi degli uccelli marini contengono molto azoto sottoforma di nitrato. Il guano è usato come fertilizzante)</a:t>
            </a:r>
            <a:endParaRPr lang="en-US" sz="1200" u="none" strike="noStrike" kern="1200" dirty="0">
              <a:solidFill>
                <a:schemeClr val="tx1"/>
              </a:solidFill>
              <a:effectLst>
                <a:outerShdw sx="0" sy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6785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32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6019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fr-CH" sz="1200" u="none" strike="noStrike" kern="1200" dirty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Rame (Cu) – Statua (il bronzo è composto da rame e stagno)</a:t>
            </a:r>
            <a:endParaRPr lang="en-US" sz="1200" u="none" strike="noStrike" kern="1200" dirty="0">
              <a:solidFill>
                <a:schemeClr val="tx1"/>
              </a:solidFill>
              <a:effectLst>
                <a:outerShdw sx="0" sy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94329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34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1115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fr-CH" sz="1200" u="none" strike="noStrike" kern="1200" dirty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Piombo (Pb) - Gorilla (le mine delle vecchie matite contenevano piombo, le matite nuove invece contengono grafite. Visto che questa matita non contiente piombo, il gorilla la spezza)</a:t>
            </a:r>
            <a:endParaRPr lang="en-US" sz="1200" u="none" strike="noStrike" kern="1200" dirty="0">
              <a:solidFill>
                <a:schemeClr val="tx1"/>
              </a:solidFill>
              <a:effectLst>
                <a:outerShdw sx="0" sy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1796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fr-CH" sz="1200" u="none" strike="noStrike" kern="1200" dirty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Litio (Li) – Smartphone (smartphones, computer portatili e auto elettriche si ricaricano con batterie contenenti ioni di litio)</a:t>
            </a:r>
            <a:endParaRPr lang="en-US" sz="1200" u="none" strike="noStrike" kern="1200" dirty="0">
              <a:solidFill>
                <a:schemeClr val="tx1"/>
              </a:solidFill>
              <a:effectLst>
                <a:outerShdw sx="0" sy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35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0552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36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11266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de-DE" sz="1200" u="none" strike="noStrike" kern="1200" dirty="0" err="1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Fosforo</a:t>
            </a:r>
            <a:r>
              <a:rPr lang="de-DE" sz="1200" u="none" strike="noStrike" kern="1200" dirty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(P) – </a:t>
            </a:r>
            <a:r>
              <a:rPr lang="de-DE" sz="1200" u="none" strike="noStrike" kern="1200" dirty="0" err="1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Elefante</a:t>
            </a:r>
            <a:r>
              <a:rPr lang="de-DE" sz="1200" u="none" strike="noStrike" kern="1200" dirty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(la Coca Cola </a:t>
            </a:r>
            <a:r>
              <a:rPr lang="de-DE" sz="1200" u="none" strike="noStrike" kern="1200" dirty="0" err="1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contiene</a:t>
            </a:r>
            <a:r>
              <a:rPr lang="de-DE" sz="1200" u="none" strike="noStrike" kern="1200" dirty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1200" u="none" strike="noStrike" kern="1200" dirty="0" err="1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acido</a:t>
            </a:r>
            <a:r>
              <a:rPr lang="de-DE" sz="1200" u="none" strike="noStrike" kern="1200" dirty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1200" u="none" strike="noStrike" kern="1200" dirty="0" err="1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fosforico</a:t>
            </a:r>
            <a:r>
              <a:rPr lang="de-DE" sz="1200" u="none" strike="noStrike" kern="1200" dirty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1200" u="none" strike="noStrike" kern="1200" dirty="0" err="1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come</a:t>
            </a:r>
            <a:r>
              <a:rPr lang="de-DE" sz="1200" u="none" strike="noStrike" kern="1200" dirty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1200" u="none" strike="noStrike" kern="1200" dirty="0" err="1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agente</a:t>
            </a:r>
            <a:r>
              <a:rPr lang="de-DE" sz="1200" u="none" strike="noStrike" kern="1200" dirty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de-DE" sz="1200" u="none" strike="noStrike" kern="1200" dirty="0" err="1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acidificante</a:t>
            </a:r>
            <a:r>
              <a:rPr lang="de-DE" sz="1200" u="none" strike="noStrike" kern="1200" dirty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)</a:t>
            </a:r>
            <a:endParaRPr lang="en-US" sz="1200" u="none" strike="noStrike" kern="1200" dirty="0">
              <a:solidFill>
                <a:schemeClr val="tx1"/>
              </a:solidFill>
              <a:effectLst>
                <a:outerShdw sx="0" sy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37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94060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fr-CH" sz="1200" u="none" strike="noStrike" kern="1200" dirty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Calcio (Ca) – Topolino nel buco del formaggio (il latte e il formaggio contengono calcio)</a:t>
            </a:r>
            <a:endParaRPr lang="en-US" sz="1200" u="none" strike="noStrike" kern="1200" dirty="0">
              <a:solidFill>
                <a:schemeClr val="tx1"/>
              </a:solidFill>
              <a:effectLst>
                <a:outerShdw sx="0" sy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241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fr-CH" sz="1200" u="none" strike="noStrike" kern="1200" dirty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Cloro (Cl) – Foca (il cloro viene aggiunto all'acqua delle piscine per disinfettarla)</a:t>
            </a:r>
            <a:endParaRPr lang="en-US" sz="1200" u="none" strike="noStrike" kern="1200" dirty="0">
              <a:solidFill>
                <a:schemeClr val="tx1"/>
              </a:solidFill>
              <a:effectLst>
                <a:outerShdw sx="0" sy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8489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fr-CH" sz="1200" u="none" strike="noStrike" kern="1200" dirty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Ferro (Fe) – Cavallo (ferro di cavallo)</a:t>
            </a:r>
            <a:endParaRPr lang="en-US" sz="1200" u="none" strike="noStrike" kern="1200" dirty="0">
              <a:solidFill>
                <a:schemeClr val="tx1"/>
              </a:solidFill>
              <a:effectLst>
                <a:outerShdw sx="0" sy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933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fr-CH" sz="1200" u="none" strike="noStrike" kern="1200" dirty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Fluoro (F) – Castoro (il dentifricio contiene fluoro)</a:t>
            </a:r>
            <a:endParaRPr lang="en-US" sz="1200" u="none" strike="noStrike" kern="1200" dirty="0">
              <a:solidFill>
                <a:schemeClr val="tx1"/>
              </a:solidFill>
              <a:effectLst>
                <a:outerShdw sx="0" sy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8712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Oro (Au) – Rana (corona d'oro del Re Rana)</a:t>
            </a:r>
            <a:r>
              <a:rPr lang="en-US" dirty="0">
                <a:effectLst/>
              </a:rPr>
              <a:t>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6558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fr-CH" sz="1200" u="none" strike="noStrike" kern="1200" dirty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Elio (He) – Orso (i palloncini pieni di elio prendono il volo)</a:t>
            </a:r>
            <a:endParaRPr lang="en-US" sz="1200" u="none" strike="noStrike" kern="1200" dirty="0">
              <a:solidFill>
                <a:schemeClr val="tx1"/>
              </a:solidFill>
              <a:effectLst>
                <a:outerShdw sx="0" sy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659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fontAlgn="base"/>
            <a:r>
              <a:rPr lang="fr-CH" sz="1200" u="none" strike="noStrike" kern="1200" dirty="0">
                <a:solidFill>
                  <a:schemeClr val="tx1"/>
                </a:solidFill>
                <a:effectLst>
                  <a:outerShdw sx="0" sy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Iodio (I) – Orsetto lavatore / procione (l'acqua di mare contiene iodio)</a:t>
            </a:r>
            <a:endParaRPr lang="en-US" sz="1200" u="none" strike="noStrike" kern="1200" dirty="0">
              <a:solidFill>
                <a:schemeClr val="tx1"/>
              </a:solidFill>
              <a:effectLst>
                <a:outerShdw sx="0" sy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58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18.02.2021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889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18.02.2021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028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18.02.2021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945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18.02.2021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544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18.02.2021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291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18.02.2021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220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18.02.2021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253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18.02.2021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447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18.02.2021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511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18.02.2021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3079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18.02.2021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236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54295-58D2-4C03-A3F4-3D6839F0DCED}" type="datetimeFigureOut">
              <a:rPr lang="de-CH" smtClean="0"/>
              <a:t>18.02.2021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6EB8B-263A-461A-A8CA-F428F72AF65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265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CH" dirty="0" err="1"/>
              <a:t>Quale</a:t>
            </a:r>
            <a:r>
              <a:rPr lang="de-CH" dirty="0"/>
              <a:t> </a:t>
            </a:r>
            <a:r>
              <a:rPr lang="de-CH" dirty="0" err="1"/>
              <a:t>elemento</a:t>
            </a:r>
            <a:r>
              <a:rPr lang="de-CH" dirty="0"/>
              <a:t> </a:t>
            </a:r>
            <a:r>
              <a:rPr lang="de-CH" dirty="0" err="1"/>
              <a:t>chimico</a:t>
            </a:r>
            <a:r>
              <a:rPr lang="de-CH" dirty="0"/>
              <a:t> si </a:t>
            </a:r>
            <a:r>
              <a:rPr lang="de-CH" dirty="0" err="1"/>
              <a:t>nasconde</a:t>
            </a:r>
            <a:r>
              <a:rPr lang="de-CH" dirty="0"/>
              <a:t> </a:t>
            </a:r>
            <a:r>
              <a:rPr lang="de-CH" dirty="0" err="1"/>
              <a:t>nell‘immagine</a:t>
            </a:r>
            <a:r>
              <a:rPr lang="de-CH" dirty="0"/>
              <a:t>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CH" dirty="0"/>
              <a:t>La </a:t>
            </a:r>
            <a:r>
              <a:rPr lang="de-CH" dirty="0" err="1"/>
              <a:t>soluzione</a:t>
            </a:r>
            <a:r>
              <a:rPr lang="de-CH" dirty="0"/>
              <a:t> </a:t>
            </a:r>
            <a:r>
              <a:rPr lang="de-CH" dirty="0" err="1"/>
              <a:t>è</a:t>
            </a:r>
            <a:r>
              <a:rPr lang="de-CH" dirty="0"/>
              <a:t> sempre </a:t>
            </a:r>
            <a:r>
              <a:rPr lang="de-CH" dirty="0" err="1"/>
              <a:t>mostrata</a:t>
            </a:r>
            <a:r>
              <a:rPr lang="de-CH" dirty="0"/>
              <a:t> </a:t>
            </a:r>
            <a:r>
              <a:rPr lang="de-CH" dirty="0" err="1"/>
              <a:t>nella</a:t>
            </a:r>
            <a:r>
              <a:rPr lang="de-CH" dirty="0"/>
              <a:t> </a:t>
            </a:r>
            <a:r>
              <a:rPr lang="de-CH" dirty="0" err="1"/>
              <a:t>seconda</a:t>
            </a:r>
            <a:r>
              <a:rPr lang="de-CH" dirty="0"/>
              <a:t> </a:t>
            </a:r>
            <a:r>
              <a:rPr lang="de-CH" dirty="0" err="1"/>
              <a:t>immagine</a:t>
            </a:r>
            <a:r>
              <a:rPr lang="de-CH" dirty="0"/>
              <a:t> (</a:t>
            </a:r>
            <a:r>
              <a:rPr lang="de-CH" dirty="0" err="1"/>
              <a:t>spiegazioni</a:t>
            </a:r>
            <a:r>
              <a:rPr lang="de-CH" dirty="0"/>
              <a:t> </a:t>
            </a:r>
            <a:r>
              <a:rPr lang="de-CH" dirty="0" err="1"/>
              <a:t>nelle</a:t>
            </a:r>
            <a:r>
              <a:rPr lang="de-CH" dirty="0"/>
              <a:t> </a:t>
            </a:r>
            <a:r>
              <a:rPr lang="de-CH" dirty="0" err="1"/>
              <a:t>note</a:t>
            </a:r>
            <a:r>
              <a:rPr lang="de-CH" dirty="0"/>
              <a:t> sotto la </a:t>
            </a:r>
            <a:r>
              <a:rPr lang="de-CH" dirty="0" err="1"/>
              <a:t>rispettiva</a:t>
            </a:r>
            <a:r>
              <a:rPr lang="de-CH" dirty="0"/>
              <a:t> </a:t>
            </a:r>
            <a:r>
              <a:rPr lang="de-CH" dirty="0" err="1"/>
              <a:t>slide</a:t>
            </a:r>
            <a:r>
              <a:rPr lang="de-CH" dirty="0"/>
              <a:t>).</a:t>
            </a:r>
          </a:p>
          <a:p>
            <a:r>
              <a:rPr lang="de-CH" dirty="0" err="1"/>
              <a:t>Ulteriore</a:t>
            </a:r>
            <a:r>
              <a:rPr lang="de-CH" dirty="0"/>
              <a:t> </a:t>
            </a:r>
            <a:r>
              <a:rPr lang="de-CH" dirty="0" err="1"/>
              <a:t>documentazione</a:t>
            </a:r>
            <a:r>
              <a:rPr lang="de-CH" dirty="0"/>
              <a:t> sul </a:t>
            </a:r>
            <a:r>
              <a:rPr lang="de-CH" dirty="0" err="1"/>
              <a:t>gioco</a:t>
            </a:r>
            <a:r>
              <a:rPr lang="de-CH" dirty="0"/>
              <a:t> è </a:t>
            </a:r>
            <a:r>
              <a:rPr lang="de-CH" dirty="0" err="1"/>
              <a:t>disponibile</a:t>
            </a:r>
            <a:r>
              <a:rPr lang="de-CH" dirty="0"/>
              <a:t> al </a:t>
            </a:r>
            <a:r>
              <a:rPr lang="de-CH" dirty="0" err="1"/>
              <a:t>sito</a:t>
            </a:r>
            <a:r>
              <a:rPr lang="de-CH" dirty="0"/>
              <a:t> </a:t>
            </a:r>
          </a:p>
          <a:p>
            <a:pPr marL="0" indent="0">
              <a:buNone/>
            </a:pPr>
            <a:r>
              <a:rPr lang="de-CH" dirty="0"/>
              <a:t>SimplyScience.ch/</a:t>
            </a:r>
            <a:r>
              <a:rPr lang="de-CH" dirty="0" err="1"/>
              <a:t>esperimenti</a:t>
            </a:r>
            <a:r>
              <a:rPr lang="de-CH" dirty="0"/>
              <a:t>/</a:t>
            </a:r>
            <a:r>
              <a:rPr lang="de-CH" dirty="0" err="1"/>
              <a:t>articles</a:t>
            </a:r>
            <a:r>
              <a:rPr lang="de-CH" dirty="0"/>
              <a:t>/</a:t>
            </a:r>
            <a:r>
              <a:rPr lang="it-IT" dirty="0"/>
              <a:t>Gli elementi chimici – gioco degli abbinamenti.html</a:t>
            </a:r>
          </a:p>
        </p:txBody>
      </p:sp>
    </p:spTree>
    <p:extLst>
      <p:ext uri="{BB962C8B-B14F-4D97-AF65-F5344CB8AC3E}">
        <p14:creationId xmlns:p14="http://schemas.microsoft.com/office/powerpoint/2010/main" val="481319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25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2012" y="4221088"/>
            <a:ext cx="2365794" cy="23849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4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12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1988" y="4215445"/>
            <a:ext cx="2365794" cy="23849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25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9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715" y="4293096"/>
            <a:ext cx="2304256" cy="232294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667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17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90" y="4298651"/>
            <a:ext cx="2294366" cy="231297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77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24"/>
            <a:ext cx="6732240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40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3770" y="4305637"/>
            <a:ext cx="2284559" cy="230308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24"/>
            <a:ext cx="6732240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35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46" y="-1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95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24"/>
            <a:ext cx="6732240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51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64303" y="4341657"/>
            <a:ext cx="2285722" cy="230425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24"/>
            <a:ext cx="6732240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81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24"/>
            <a:ext cx="6732240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17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0652" y="4397811"/>
            <a:ext cx="2222937" cy="2240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24"/>
            <a:ext cx="6732240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96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24"/>
            <a:ext cx="6732240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37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70295" y="4265202"/>
            <a:ext cx="2365794" cy="23849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4624"/>
            <a:ext cx="6732240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04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148787"/>
            <a:ext cx="6834786" cy="67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82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07900" y="4385101"/>
            <a:ext cx="2339549" cy="227545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148787"/>
            <a:ext cx="6834786" cy="67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56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1F066-0A1A-A24E-9496-91D6A4D892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101695"/>
            <a:ext cx="6836495" cy="67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709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1F066-0A1A-A24E-9496-91D6A4D89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101695"/>
            <a:ext cx="6836495" cy="6756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959E3E-705D-6642-9430-9E42413751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2397" y="4509120"/>
            <a:ext cx="2191625" cy="22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47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4248" y="4355717"/>
            <a:ext cx="2232248" cy="225034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47" y="2380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9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1F066-0A1A-A24E-9496-91D6A4D89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101695"/>
            <a:ext cx="6836495" cy="67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975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1F066-0A1A-A24E-9496-91D6A4D89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101695"/>
            <a:ext cx="6836495" cy="6756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959E3E-705D-6642-9430-9E42413751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2397" y="4509120"/>
            <a:ext cx="2191625" cy="22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61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1F066-0A1A-A24E-9496-91D6A4D89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098" y="117841"/>
            <a:ext cx="6836495" cy="67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2680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1F066-0A1A-A24E-9496-91D6A4D89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098" y="117841"/>
            <a:ext cx="6836495" cy="67563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F2F630-9973-BA44-AE48-0CFBD62DDE8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6256" y="4509120"/>
            <a:ext cx="219012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76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1F066-0A1A-A24E-9496-91D6A4D89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098" y="129930"/>
            <a:ext cx="6836495" cy="67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651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1F066-0A1A-A24E-9496-91D6A4D89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098" y="129930"/>
            <a:ext cx="6836495" cy="6756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959E3E-705D-6642-9430-9E42413751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2397" y="4509120"/>
            <a:ext cx="2191625" cy="22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231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1F066-0A1A-A24E-9496-91D6A4D89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098" y="129930"/>
            <a:ext cx="6836495" cy="675630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559537-80D6-D94B-BA61-6E2B599F42C1}"/>
              </a:ext>
            </a:extLst>
          </p:cNvPr>
          <p:cNvSpPr txBox="1"/>
          <p:nvPr/>
        </p:nvSpPr>
        <p:spPr>
          <a:xfrm>
            <a:off x="20615564" y="1463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E9997E-F38A-6241-AC46-7B02DCE8D252}"/>
              </a:ext>
            </a:extLst>
          </p:cNvPr>
          <p:cNvSpPr txBox="1"/>
          <p:nvPr/>
        </p:nvSpPr>
        <p:spPr>
          <a:xfrm>
            <a:off x="16550640" y="1394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6499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C1F066-0A1A-A24E-9496-91D6A4D8925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098" y="129930"/>
            <a:ext cx="6836495" cy="6756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959E3E-705D-6642-9430-9E424137510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12397" y="4509120"/>
            <a:ext cx="2191625" cy="22392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559537-80D6-D94B-BA61-6E2B599F42C1}"/>
              </a:ext>
            </a:extLst>
          </p:cNvPr>
          <p:cNvSpPr txBox="1"/>
          <p:nvPr/>
        </p:nvSpPr>
        <p:spPr>
          <a:xfrm>
            <a:off x="20615564" y="14630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E9997E-F38A-6241-AC46-7B02DCE8D252}"/>
              </a:ext>
            </a:extLst>
          </p:cNvPr>
          <p:cNvSpPr txBox="1"/>
          <p:nvPr/>
        </p:nvSpPr>
        <p:spPr>
          <a:xfrm>
            <a:off x="16550640" y="1394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627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-1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07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2079" y="4429674"/>
            <a:ext cx="2157301" cy="217479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-1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35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18059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33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6554" y="4293096"/>
            <a:ext cx="2294366" cy="231297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18059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4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2240" y="4284382"/>
            <a:ext cx="2294366" cy="231297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9915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</Words>
  <Application>Microsoft Office PowerPoint</Application>
  <PresentationFormat>Bildschirmpräsentation (4:3)</PresentationFormat>
  <Paragraphs>44</Paragraphs>
  <Slides>37</Slides>
  <Notes>22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40" baseType="lpstr">
      <vt:lpstr>Arial</vt:lpstr>
      <vt:lpstr>Calibri</vt:lpstr>
      <vt:lpstr>Larissa</vt:lpstr>
      <vt:lpstr>Quale elemento chimico si nasconde nell‘immagine?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scienceindustries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Rosakis Alexandra</dc:creator>
  <cp:lastModifiedBy>Rosakis Alexandra</cp:lastModifiedBy>
  <cp:revision>35</cp:revision>
  <dcterms:created xsi:type="dcterms:W3CDTF">2016-10-12T08:52:17Z</dcterms:created>
  <dcterms:modified xsi:type="dcterms:W3CDTF">2021-02-18T11:28:11Z</dcterms:modified>
</cp:coreProperties>
</file>